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9" name="Shape 16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ria e Data"/>
          <p:cNvSpPr txBox="1"/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Autoria e Data</a:t>
            </a:r>
          </a:p>
        </p:txBody>
      </p:sp>
      <p:sp>
        <p:nvSpPr>
          <p:cNvPr id="12" name="Título da Apresentação"/>
          <p:cNvSpPr txBox="1"/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Título da Apresentação</a:t>
            </a:r>
          </a:p>
        </p:txBody>
      </p:sp>
      <p:sp>
        <p:nvSpPr>
          <p:cNvPr id="13" name="Nível de Corpo Um…"/>
          <p:cNvSpPr txBox="1"/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Subtítulo da Apresentação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penas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ítulo do Slide"/>
          <p:cNvSpPr txBox="1"/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pPr/>
            <a:r>
              <a:t>Título do Slide</a:t>
            </a:r>
          </a:p>
        </p:txBody>
      </p:sp>
      <p:sp>
        <p:nvSpPr>
          <p:cNvPr id="100" name="Subtítulo do Slid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Subtítulo do Slide</a:t>
            </a:r>
          </a:p>
        </p:txBody>
      </p:sp>
      <p:sp>
        <p:nvSpPr>
          <p:cNvPr id="101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ítulo da Agenda"/>
          <p:cNvSpPr txBox="1"/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Título da Agenda</a:t>
            </a:r>
          </a:p>
        </p:txBody>
      </p:sp>
      <p:sp>
        <p:nvSpPr>
          <p:cNvPr id="109" name="Subtítulo de Agenda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Subtítulo de Agenda</a:t>
            </a:r>
          </a:p>
        </p:txBody>
      </p:sp>
      <p:sp>
        <p:nvSpPr>
          <p:cNvPr id="110" name="Nível de Corpo Um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5pPr>
          </a:lstStyle>
          <a:p>
            <a:pPr/>
            <a:r>
              <a:t>Tópicos da Agenda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1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Decl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Nível de Corpo Um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Declaração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9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ato Princip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Nível de Corpo Um…"/>
          <p:cNvSpPr txBox="1"/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7" name="Informações do fato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Informações do fato</a:t>
            </a:r>
          </a:p>
        </p:txBody>
      </p:sp>
      <p:sp>
        <p:nvSpPr>
          <p:cNvPr id="128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it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tribuição"/>
          <p:cNvSpPr txBox="1"/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Atribuição</a:t>
            </a:r>
          </a:p>
        </p:txBody>
      </p:sp>
      <p:sp>
        <p:nvSpPr>
          <p:cNvPr id="136" name="Nível de Corpo Um…"/>
          <p:cNvSpPr txBox="1"/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“Citação Notável”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7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rês F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Tigela de salada com arroz frito, ovos cozidos e hashis"/>
          <p:cNvSpPr/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5" name="Tigelas com bolinhos de salmão, salada e hummus "/>
          <p:cNvSpPr/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6" name="Tigela de massa pappardelle com creme de ervas, avelãs assadas e queijo parmesão ralado"/>
          <p:cNvSpPr/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7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tigela de salada com arroz frito, ovos cozidos e hashis"/>
          <p:cNvSpPr/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55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 e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bacates e limões"/>
          <p:cNvSpPr/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Título da Apresentação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Título da Apresentação</a:t>
            </a:r>
          </a:p>
        </p:txBody>
      </p:sp>
      <p:sp>
        <p:nvSpPr>
          <p:cNvPr id="23" name="Autoria e Data"/>
          <p:cNvSpPr txBox="1"/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Autoria e Data</a:t>
            </a:r>
          </a:p>
        </p:txBody>
      </p:sp>
      <p:sp>
        <p:nvSpPr>
          <p:cNvPr id="24" name="Nível de Corpo Um…"/>
          <p:cNvSpPr txBox="1"/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Subtítulo da Apresentação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5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 e Foto Alternati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gelas com bolinhos de salmão, salada e hummus"/>
          <p:cNvSpPr/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Título do Slide"/>
          <p:cNvSpPr txBox="1"/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Título do Slide</a:t>
            </a:r>
          </a:p>
        </p:txBody>
      </p:sp>
      <p:sp>
        <p:nvSpPr>
          <p:cNvPr id="34" name="Nível de Corpo Um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Subtítulo do Slide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Número do Slide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 e Marcado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ítulo do Slid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Título do Slide</a:t>
            </a:r>
          </a:p>
        </p:txBody>
      </p:sp>
      <p:sp>
        <p:nvSpPr>
          <p:cNvPr id="43" name="Subtítulo do Slid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Subtítulo do Slide</a:t>
            </a:r>
          </a:p>
        </p:txBody>
      </p:sp>
      <p:sp>
        <p:nvSpPr>
          <p:cNvPr id="44" name="Nível de Corpo Um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com marcadores do slide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Marcado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Nível de Corpo Um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pPr/>
            <a:r>
              <a:t>Texto com marcadores do slide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, Marcadores e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ubtítulo do Slide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Subtítulo do Slide</a:t>
            </a:r>
          </a:p>
        </p:txBody>
      </p:sp>
      <p:sp>
        <p:nvSpPr>
          <p:cNvPr id="61" name="Nível de Corpo Um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Texto com marcadores do slide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2" name="Tigela de massa pappardelle com creme de ervas, avelãs assadas e queijo parmesão ralado"/>
          <p:cNvSpPr/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3" name="Título do Slid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Título do Slide</a:t>
            </a:r>
          </a:p>
        </p:txBody>
      </p:sp>
      <p:sp>
        <p:nvSpPr>
          <p:cNvPr id="64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, Marcadores e Vídeo Peque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ubtítulo do Slide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Subtítulo do Slide</a:t>
            </a:r>
          </a:p>
        </p:txBody>
      </p:sp>
      <p:sp>
        <p:nvSpPr>
          <p:cNvPr id="72" name="Nível de Corpo Um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Texto com marcadores do slide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3" name="Título do Slid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Título do Slide</a:t>
            </a:r>
          </a:p>
        </p:txBody>
      </p:sp>
      <p:sp>
        <p:nvSpPr>
          <p:cNvPr id="74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, Marcadores e Vídeo Gra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ubtítulo do Slide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Subtítulo do Slide</a:t>
            </a:r>
          </a:p>
        </p:txBody>
      </p:sp>
      <p:sp>
        <p:nvSpPr>
          <p:cNvPr id="82" name="Nível de Corpo Um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Texto com marcadores do slide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3" name="Título do Slid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Título do Slide</a:t>
            </a:r>
          </a:p>
        </p:txBody>
      </p:sp>
      <p:sp>
        <p:nvSpPr>
          <p:cNvPr id="84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ítulo da Seção"/>
          <p:cNvSpPr txBox="1"/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b="0"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Título da Seção</a:t>
            </a:r>
          </a:p>
        </p:txBody>
      </p:sp>
      <p:sp>
        <p:nvSpPr>
          <p:cNvPr id="92" name="Número do Slide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do Slide"/>
          <p:cNvSpPr txBox="1"/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Título do Slide</a:t>
            </a:r>
          </a:p>
        </p:txBody>
      </p:sp>
      <p:sp>
        <p:nvSpPr>
          <p:cNvPr id="3" name="Nível de Corpo Um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Texto com marcadores do slide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Número do Slide"/>
          <p:cNvSpPr txBox="1"/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ctr" defTabSz="584200">
              <a:lnSpc>
                <a:spcPct val="100000"/>
              </a:lnSpc>
              <a:spcBef>
                <a:spcPts val="0"/>
              </a:spcBef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transition xmlns:p14="http://schemas.microsoft.com/office/powerpoint/2010/main" spd="med" advClick="1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jpe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ítulo do Slid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2" name="Subtítulo do Slid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3" name="Texto com marcadores do slide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4" name="Artboard 1 copy.jpg" descr="Artboard 1 cop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Título do Slid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7" name="Subtítulo do Slid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8" name="Texto com marcadores do slide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9" name="Artboard 1 copy 2.jpg" descr="Artboard 1 copy 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Título do Slid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2" name="Subtítulo do Slid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3" name="Texto com marcadores do slide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4" name="Artboard 1 copy 3.jpg" descr="Artboard 1 copy 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Título do Slid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7" name="Subtítulo do Slid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8" name="Texto com marcadores do slide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9" name="Artboard 1 copy 4.jpg" descr="Artboard 1 copy 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Título do Slid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2" name="Subtítulo do Slid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3" name="Texto com marcadores do slide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94" name="Artboard 1 copy 5.jpg" descr="Artboard 1 copy 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Título do Slid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7" name="Subtítulo do Slid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8" name="Texto com marcadores do slide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99" name="Artboard 1 copy 6.jpg" descr="Artboard 1 copy 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Título do Slid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2" name="Subtítulo do Slid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3" name="Texto com marcadores do slide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04" name="Artboard 1 copy 9.jpg" descr="Artboard 1 copy 9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