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vite el uso de redes sociales como spam."/>
          <p:cNvSpPr txBox="1"/>
          <p:nvPr/>
        </p:nvSpPr>
        <p:spPr>
          <a:xfrm>
            <a:off x="879655" y="589918"/>
            <a:ext cx="973964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Evite el uso de redes sociales como spam.</a:t>
            </a:r>
          </a:p>
        </p:txBody>
      </p:sp>
      <p:sp>
        <p:nvSpPr>
          <p:cNvPr id="138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  <p:sp>
        <p:nvSpPr>
          <p:cNvPr id="139" name="Los jóvenes rechazan la propaganda excesiva en las plataformas digitales, y muchos incluso abandonan las redes sociales por esta razón. En lugar de eso, los líderes deben usar plataformas como Facebook, Instagram y Twitter para contar historias inspirado"/>
          <p:cNvSpPr txBox="1"/>
          <p:nvPr/>
        </p:nvSpPr>
        <p:spPr>
          <a:xfrm>
            <a:off x="987593" y="1935028"/>
            <a:ext cx="10216814" cy="355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Los jóvenes rechazan la propaganda excesiva en las plataformas digitales, y muchos incluso abandonan las redes sociales por esta razón. En lugar de eso, los líderes deben usar plataformas como Facebook, Instagram y Twitter para contar historias inspiradoras y compartir experiencias que conecten a la juventud con la iglesia. La clave es crear contenido relevante que involucre a los jóvenes y genere identificación.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No utilices las redes sociales para autopromoción."/>
          <p:cNvSpPr txBox="1"/>
          <p:nvPr/>
        </p:nvSpPr>
        <p:spPr>
          <a:xfrm>
            <a:off x="879655" y="577218"/>
            <a:ext cx="1055523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No utilices las redes sociales para autopromoción.</a:t>
            </a:r>
          </a:p>
        </p:txBody>
      </p:sp>
      <p:sp>
        <p:nvSpPr>
          <p:cNvPr id="142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  <p:sp>
        <p:nvSpPr>
          <p:cNvPr id="143" name="Al igual que en una conversación social desagradable, la autopromoción puede alejar a los seguidores. El líder JA debe demostrar un interés genuino por los demás, promoviendo interacciones auténticas. Incentive comentarios y preguntas, comparta contenido"/>
          <p:cNvSpPr txBox="1"/>
          <p:nvPr/>
        </p:nvSpPr>
        <p:spPr>
          <a:xfrm>
            <a:off x="987593" y="1935028"/>
            <a:ext cx="10216814" cy="355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Al igual que en una conversación social desagradable, la autopromoción puede alejar a los seguidores. El líder JA debe demostrar un interés genuino por los demás, promoviendo interacciones auténticas. Incentive comentarios y preguntas, comparta contenidos de terceros y muestre aprecio por las contribuciones de los jóvenes. El liderazgo eficaz no consiste en monopolizar el discurso, sino en escuchar y comprometerse.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Ve más allá de lo básico."/>
          <p:cNvSpPr txBox="1"/>
          <p:nvPr/>
        </p:nvSpPr>
        <p:spPr>
          <a:xfrm>
            <a:off x="879655" y="577218"/>
            <a:ext cx="565461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Ve más allá de lo básico.</a:t>
            </a:r>
          </a:p>
        </p:txBody>
      </p:sp>
      <p:sp>
        <p:nvSpPr>
          <p:cNvPr id="146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  <p:sp>
        <p:nvSpPr>
          <p:cNvPr id="147" name="Las plataformas digitales evolucionan rápidamente y ofrecen nuevos recursos de manera continua. Los líderes JA deben mantenerse al tanto de estos cambios y adaptar sus publicaciones de acuerdo con las herramientas disponibles. Ignorar estas innovaciones "/>
          <p:cNvSpPr txBox="1"/>
          <p:nvPr/>
        </p:nvSpPr>
        <p:spPr>
          <a:xfrm>
            <a:off x="987593" y="2192838"/>
            <a:ext cx="10216814" cy="303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Las plataformas digitales evolucionan rápidamente y ofrecen nuevos recursos de manera continua. Los líderes JA deben mantenerse al tanto de estos cambios y adaptar sus publicaciones de acuerdo con las herramientas disponibles. Ignorar estas innovaciones puede resultar en oportunidades perdidas para alcanzar y involucrar a los jóvenes de manera significativa.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elecciona las redes sociales adecuadas"/>
          <p:cNvSpPr txBox="1"/>
          <p:nvPr/>
        </p:nvSpPr>
        <p:spPr>
          <a:xfrm>
            <a:off x="879655" y="577218"/>
            <a:ext cx="9395729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Selecciona las redes sociales adecuadas</a:t>
            </a:r>
          </a:p>
        </p:txBody>
      </p:sp>
      <p:sp>
        <p:nvSpPr>
          <p:cNvPr id="150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  <p:sp>
        <p:nvSpPr>
          <p:cNvPr id="151" name="Es imposible estar presente en todas las plataformas al mismo tiempo. En lugar de eso, el líder JA debe elegir dos o tres redes sociales donde pueda concentrar sus esfuerzos. Mantener una presencia activa y consistente es más eficaz que crear cuentas que"/>
          <p:cNvSpPr txBox="1"/>
          <p:nvPr/>
        </p:nvSpPr>
        <p:spPr>
          <a:xfrm>
            <a:off x="987593" y="2192838"/>
            <a:ext cx="10216814" cy="303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Es imposible estar presente en todas las plataformas al mismo tiempo. En lugar de eso, el líder JA debe elegir dos o tres redes sociales donde pueda concentrar sus esfuerzos. Mantener una presencia activa y consistente es más eficaz que crear cuentas que permanecen inactivas, lo que puede perjudicar la imagen del ministerio.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ublica en el momento adecuado."/>
          <p:cNvSpPr txBox="1"/>
          <p:nvPr/>
        </p:nvSpPr>
        <p:spPr>
          <a:xfrm>
            <a:off x="879655" y="577218"/>
            <a:ext cx="767352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Publica en el momento adecuado.</a:t>
            </a:r>
          </a:p>
        </p:txBody>
      </p:sp>
      <p:sp>
        <p:nvSpPr>
          <p:cNvPr id="154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  <p:sp>
        <p:nvSpPr>
          <p:cNvPr id="155" name="Existen horarios específicos en los que los seguidores están más activos. Entender estos patrones es esencial para maximizar el alcance de las publicaciones. Evita publicar constantemente a lo largo del día sin planificación; en su lugar, identifica los "/>
          <p:cNvSpPr txBox="1"/>
          <p:nvPr/>
        </p:nvSpPr>
        <p:spPr>
          <a:xfrm>
            <a:off x="987593" y="2450648"/>
            <a:ext cx="10216814" cy="252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Existen horarios específicos en los que los seguidores están más activos. Entender estos patrones es esencial para maximizar el alcance de las publicaciones. Evita publicar constantemente a lo largo del día sin planificación; en su lugar, identifica los momentos en que tu audiencia está más presente.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antén los principios innegociables."/>
          <p:cNvSpPr txBox="1"/>
          <p:nvPr/>
        </p:nvSpPr>
        <p:spPr>
          <a:xfrm>
            <a:off x="879655" y="577218"/>
            <a:ext cx="8287617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Mantén los principios innegociables.</a:t>
            </a:r>
          </a:p>
        </p:txBody>
      </p:sp>
      <p:sp>
        <p:nvSpPr>
          <p:cNvPr id="158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  <p:sp>
        <p:nvSpPr>
          <p:cNvPr id="159" name="La coherencia con los principios cristianos es esencial para la reputación digital del líder JA. El contenido publicado debe reflejar valores positivos y construir una comunidad basada en el respeto y la autenticidad. Las redes sociales deben ser aliadas"/>
          <p:cNvSpPr txBox="1"/>
          <p:nvPr/>
        </p:nvSpPr>
        <p:spPr>
          <a:xfrm>
            <a:off x="987593" y="2450648"/>
            <a:ext cx="10216814" cy="252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La coherencia con los principios cristianos es esencial para la reputación digital del líder JA. El contenido publicado debe reflejar valores positivos y construir una comunidad basada en el respeto y la autenticidad. Las redes sociales deben ser aliadas de la misión del ministerio, y no una distracción o amenaza para su imagen.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sponde a los contactos e interactúa con propósito."/>
          <p:cNvSpPr txBox="1"/>
          <p:nvPr/>
        </p:nvSpPr>
        <p:spPr>
          <a:xfrm>
            <a:off x="879655" y="704218"/>
            <a:ext cx="10675775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1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Responde a los contactos e interactúa con propósito.</a:t>
            </a:r>
          </a:p>
        </p:txBody>
      </p:sp>
      <p:sp>
        <p:nvSpPr>
          <p:cNvPr id="162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  <p:sp>
        <p:nvSpPr>
          <p:cNvPr id="163" name="Un aspecto esencial del compromiso digital es la respuesta activa a los comentarios y mensajes de los seguidores. El líder JA debe evitar respuestas genéricas y buscar conexiones genuinas con cada persona. La presencia digital es una oportunidad para con"/>
          <p:cNvSpPr txBox="1"/>
          <p:nvPr/>
        </p:nvSpPr>
        <p:spPr>
          <a:xfrm>
            <a:off x="987593" y="2450648"/>
            <a:ext cx="10216814" cy="252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Un aspecto esencial del compromiso digital es la respuesta activa a los comentarios y mensajes de los seguidores. El líder JA debe evitar respuestas genéricas y buscar conexiones genuinas con cada persona. La presencia digital es una oportunidad para construir relaciones que trascienden el ambiente en línea.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resencia Digital y Relación Personal: Un Equilibrio Necesario"/>
          <p:cNvSpPr txBox="1"/>
          <p:nvPr/>
        </p:nvSpPr>
        <p:spPr>
          <a:xfrm>
            <a:off x="423620" y="2749009"/>
            <a:ext cx="6024063" cy="342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Presencia Digital y Relación Personal: Un Equilibrio Necesario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El verdadero liderazgo digital se basa en la calidad de las interacciones y en el compromiso con los jóvenes, equilibrando la presencia en línea con relaciones personales significativas, ya que, al igual que Jesús, el líder debe estar cerca de sus lidera"/>
          <p:cNvSpPr txBox="1"/>
          <p:nvPr/>
        </p:nvSpPr>
        <p:spPr>
          <a:xfrm>
            <a:off x="1507503" y="1910080"/>
            <a:ext cx="9207501" cy="303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 verdadero liderazgo digital se basa en la calidad de las interacciones y en el compromiso con los jóvenes, equilibrando la presencia en línea con relaciones personales significativas, ya que, al igual que Jesús, el líder debe estar cerca de sus liderados, caminando a su lado en su camino espiritual.</a:t>
            </a:r>
          </a:p>
        </p:txBody>
      </p:sp>
      <p:sp>
        <p:nvSpPr>
          <p:cNvPr id="168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iderazgo e Inteligencia Artificial"/>
          <p:cNvSpPr txBox="1"/>
          <p:nvPr/>
        </p:nvSpPr>
        <p:spPr>
          <a:xfrm>
            <a:off x="423620" y="2369820"/>
            <a:ext cx="6024063" cy="211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Liderazgo e Inteligencia Artificial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La integración de la Inteligencia Artificial (IA) ofrece a los líderes JA la oportunidad de alcanzar a un público más amplio y construir una comunidad conectada, pero debe ser vista como una herramienta de apoyo, no como un sustituto del toque humano.…"/>
          <p:cNvSpPr txBox="1"/>
          <p:nvPr/>
        </p:nvSpPr>
        <p:spPr>
          <a:xfrm>
            <a:off x="1507503" y="805180"/>
            <a:ext cx="9207501" cy="5247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3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integración de la Inteligencia Artificial (IA) ofrece a los líderes JA la oportunidad de alcanzar a un público más amplio y construir una comunidad conectada, pero debe ser vista como una herramienta de apoyo, no como un sustituto del toque humano.</a:t>
            </a:r>
          </a:p>
          <a:p>
            <a:pPr>
              <a:lnSpc>
                <a:spcPct val="13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3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eficacia de la IA en el ministerio depende de un enfoque estratégico e intencional, donde los líderes se capacitan sobre nuevas tecnologías y utilizan la IA para enriquecer sus capacidades, manteniendo el enfoque en el aspecto humano del discipulado.</a:t>
            </a:r>
          </a:p>
        </p:txBody>
      </p:sp>
      <p:sp>
        <p:nvSpPr>
          <p:cNvPr id="173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a IA como Aliada en la Misión"/>
          <p:cNvSpPr txBox="1"/>
          <p:nvPr/>
        </p:nvSpPr>
        <p:spPr>
          <a:xfrm>
            <a:off x="423620" y="2695575"/>
            <a:ext cx="6024063" cy="146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La IA como Aliada en la Misión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a IA democratiza el acceso a la información y capacita a los jóvenes, pero exige atención a la veracidad y calidad del contenido. Es esencial que los líderes JA garanticen que sus contenidos estén alineados con principios bíblicos.…"/>
          <p:cNvSpPr txBox="1"/>
          <p:nvPr/>
        </p:nvSpPr>
        <p:spPr>
          <a:xfrm>
            <a:off x="1507503" y="1136650"/>
            <a:ext cx="9207501" cy="458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IA democratiza el acceso a la información y capacita a los jóvenes, pero exige atención a la veracidad y calidad del contenido. Es esencial que los líderes JA garanticen que sus contenidos estén alineados con principios bíblicos.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Para ser efectivos, los líderes deben equilibrar el uso de tecnologías emergentes con relaciones auténticas, asegurando que la IA fortalezca la misión y profundice los lazos de fe entre los jóvenes y la comunidad de la iglesia.</a:t>
            </a:r>
          </a:p>
        </p:txBody>
      </p:sp>
      <p:sp>
        <p:nvSpPr>
          <p:cNvPr id="178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Equilibrar la presencia digital con la interacción humana."/>
          <p:cNvSpPr txBox="1"/>
          <p:nvPr/>
        </p:nvSpPr>
        <p:spPr>
          <a:xfrm>
            <a:off x="423620" y="2044064"/>
            <a:ext cx="6024063" cy="342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Equilibrar la presencia digital con la interacción humana.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8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Considerando el inmenso potencial y la energía de los jóvenes, es esencial que los líderes destinen más recursos a sus proyectos de misión. Ellos dominan la tecnología, que reduce distancias y amplía el alcance de nuestro mensaje de maneras innovadoras. "/>
          <p:cNvSpPr txBox="1"/>
          <p:nvPr/>
        </p:nvSpPr>
        <p:spPr>
          <a:xfrm>
            <a:off x="4149616" y="622387"/>
            <a:ext cx="6585742" cy="459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68" sz="34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Considerando el inmenso potencial y la energía de los jóvenes, es esencial que los líderes destinen más recursos a sus proyectos de misión. Ellos dominan la tecnología, que reduce distancias y amplía el alcance de nuestro mensaje de maneras innovadoras. Recuerde: “Donde está su ‘presupuesto’, allí también estará su corazón.</a:t>
            </a:r>
          </a:p>
        </p:txBody>
      </p:sp>
      <p:sp>
        <p:nvSpPr>
          <p:cNvPr id="185" name="CLEBER, Herbert. Relatório de Pesquisa - Desenvolvimento Espiritual 2024. Benevides, PA: Next Leaders, 2024."/>
          <p:cNvSpPr txBox="1"/>
          <p:nvPr/>
        </p:nvSpPr>
        <p:spPr>
          <a:xfrm>
            <a:off x="4149616" y="5786917"/>
            <a:ext cx="658574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CLEBER, Herbert. Relatório de Pesquisa - Desenvolvimento Espiritual 2024. Benevides, PA: Next Leaders, 2024.</a:t>
            </a:r>
          </a:p>
        </p:txBody>
      </p:sp>
      <p:sp>
        <p:nvSpPr>
          <p:cNvPr id="186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Liderar es superar el abismo comunicacional."/>
          <p:cNvSpPr txBox="1"/>
          <p:nvPr/>
        </p:nvSpPr>
        <p:spPr>
          <a:xfrm>
            <a:off x="921679" y="2357754"/>
            <a:ext cx="10348642" cy="2142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70000"/>
              </a:lnSpc>
              <a:defRPr sz="7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Liderar es superar el abismo comunicacional.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4"/>
          <p:cNvSpPr txBox="1"/>
          <p:nvPr/>
        </p:nvSpPr>
        <p:spPr>
          <a:xfrm>
            <a:off x="1328103" y="2685561"/>
            <a:ext cx="9535794" cy="3878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¿Cómo pueden los líderes utilizar las redes sociales de manera estratégica para involucrar e inspirar a la juventud adventista?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¿Qué habilidades de comunicación son esenciales para que los líderes jóvenes transmitan el mensaje adventista de manera auténtica y responsable en las redes sociales?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¿De qué manera la presencia digital de los líderes puede fortalecer el sentido de comunidad entre los jóvenes adventistas?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¿Cuáles son las principales barreras que los líderes enfrentan al exponerse en las redes sociales y cómo pueden superarlas?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¿Cómo pueden los líderes JA crear conexiones significativas en las redes sociales, integrando sus interacciones digitales con los valores del ministerio?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¿De qué manera la Inteligencia Artificial puede ser utilizada para apoyar la comunicación y el compromiso de los jóvenes en las plataformas digitales?</a:t>
            </a:r>
          </a:p>
        </p:txBody>
      </p:sp>
      <p:pic>
        <p:nvPicPr>
          <p:cNvPr id="191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19" cy="2950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Liderazgo y Comunicación en las Redes Sociales"/>
          <p:cNvSpPr txBox="1"/>
          <p:nvPr/>
        </p:nvSpPr>
        <p:spPr>
          <a:xfrm>
            <a:off x="1328103" y="1824992"/>
            <a:ext cx="9535794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Liderazgo y Comunicación en las Redes Sociales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4" y="3290194"/>
            <a:ext cx="5420450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Estimular a los líderes a utilizar las redes sociales de forma estratégica para…"/>
          <p:cNvSpPr txBox="1"/>
          <p:nvPr/>
        </p:nvSpPr>
        <p:spPr>
          <a:xfrm>
            <a:off x="2216696" y="1481714"/>
            <a:ext cx="4070131" cy="386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Estimular a los líderes a utilizar las redes sociales de forma</a:t>
            </a:r>
            <a:r>
              <a:t> estratégica para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involucrar, inspirar y crear conexiones significativas con la juventud adventista, alineando las interacciones digitales con la misión y los valores del ministerio.</a:t>
            </a:r>
          </a:p>
        </p:txBody>
      </p:sp>
      <p:sp>
        <p:nvSpPr>
          <p:cNvPr id="98" name="Capacitar a los líderes jóvenes en habilidades eficaces de comunicación en las redes sociales, enfatizando autenticidad, compromiso y la difusión responsable del mensaje adventista, con el objetivo de fortalecer el sentido de…"/>
          <p:cNvSpPr txBox="1"/>
          <p:nvPr/>
        </p:nvSpPr>
        <p:spPr>
          <a:xfrm>
            <a:off x="7509529" y="1385194"/>
            <a:ext cx="4064001" cy="471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Capacitar a los líderes jóvenes en habilidades eficaces de comunicación en las redes sociales, </a:t>
            </a:r>
            <a:r>
              <a:t>enfatizando autenticidad, compromiso y la difusión responsable del mensaje adventista, con el objetivo de fortalecer el sentido de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comunidad e interacción basada en la misión.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7" y="405460"/>
            <a:ext cx="876572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2" y="405460"/>
            <a:ext cx="1147147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" name="Retângulo"/>
          <p:cNvSpPr/>
          <p:nvPr/>
        </p:nvSpPr>
        <p:spPr>
          <a:xfrm>
            <a:off x="6979106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0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El evangelio no cambia, pero la manera de compartirlo siempre debe ser actualizada."/>
          <p:cNvSpPr txBox="1"/>
          <p:nvPr/>
        </p:nvSpPr>
        <p:spPr>
          <a:xfrm>
            <a:off x="4149616" y="622387"/>
            <a:ext cx="6585742" cy="272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El evangelio no cambia, pero la manera de compartirlo siempre debe ser actualizada.</a:t>
            </a:r>
          </a:p>
        </p:txBody>
      </p:sp>
      <p:sp>
        <p:nvSpPr>
          <p:cNvPr id="107" name="LEYS, Lucas. Liderazgo Generacional. Dallas: e625, 2017."/>
          <p:cNvSpPr txBox="1"/>
          <p:nvPr/>
        </p:nvSpPr>
        <p:spPr>
          <a:xfrm>
            <a:off x="4202508" y="3886124"/>
            <a:ext cx="658574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LEYS, Lucas. Liderazgo Generacional. Dallas: e625, 2017.</a:t>
            </a:r>
          </a:p>
        </p:txBody>
      </p:sp>
      <p:sp>
        <p:nvSpPr>
          <p:cNvPr id="108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1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Los analfabetos del siglo XXI no serán aquellos que no sepan leer ni escribir, sino aquellos que no puedan aprender, desaprender y reaprender."/>
          <p:cNvSpPr txBox="1"/>
          <p:nvPr/>
        </p:nvSpPr>
        <p:spPr>
          <a:xfrm>
            <a:off x="4149616" y="622387"/>
            <a:ext cx="6585742" cy="456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6" sz="48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Los analfabetos del siglo XXI no serán aquellos que no sepan leer ni escribir, sino aquellos que no puedan aprender, desaprender y reaprender.</a:t>
            </a:r>
          </a:p>
        </p:txBody>
      </p:sp>
      <p:sp>
        <p:nvSpPr>
          <p:cNvPr id="113" name="Alvin Toffler"/>
          <p:cNvSpPr txBox="1"/>
          <p:nvPr/>
        </p:nvSpPr>
        <p:spPr>
          <a:xfrm>
            <a:off x="4202508" y="5410169"/>
            <a:ext cx="658574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Alvin Toffler</a:t>
            </a:r>
          </a:p>
        </p:txBody>
      </p:sp>
      <p:sp>
        <p:nvSpPr>
          <p:cNvPr id="114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1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La tecnología digital es una herramienta poderosa para alcanzar a los jóvenes que no asisten a la iglesia, pero debe ser utilizada para crear conexiones significativas."/>
          <p:cNvSpPr txBox="1"/>
          <p:nvPr/>
        </p:nvSpPr>
        <p:spPr>
          <a:xfrm>
            <a:off x="4149616" y="622387"/>
            <a:ext cx="6585742" cy="439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1" sz="46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La tecnología digital es una herramienta poderosa para alcanzar a los jóvenes que no asisten a la iglesia, pero debe ser utilizada para crear conexiones significativas.</a:t>
            </a:r>
          </a:p>
        </p:txBody>
      </p:sp>
      <p:sp>
        <p:nvSpPr>
          <p:cNvPr id="119" name="BARNA, George; KINNAMAN, David (Eds.). Churchless: Understanding Today’s Unchurched and How to Connect with Them. Tyndale House Publishers, 2014."/>
          <p:cNvSpPr txBox="1"/>
          <p:nvPr/>
        </p:nvSpPr>
        <p:spPr>
          <a:xfrm>
            <a:off x="4149616" y="5786917"/>
            <a:ext cx="658574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BARNA, George; KINNAMAN, David (Eds.). Churchless: Understanding Today’s Unchurched and How to Connect with Them. Tyndale House Publishers, 2014.</a:t>
            </a:r>
          </a:p>
        </p:txBody>
      </p:sp>
      <p:sp>
        <p:nvSpPr>
          <p:cNvPr id="120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Los líderes están ausentes de las redes sociales por las siguientes razones:"/>
          <p:cNvSpPr txBox="1"/>
          <p:nvPr/>
        </p:nvSpPr>
        <p:spPr>
          <a:xfrm>
            <a:off x="642241" y="495127"/>
            <a:ext cx="10907518" cy="151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70000"/>
              </a:lnSpc>
              <a:defRPr sz="5200"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Los líderes están ausentes de las redes sociales por las siguientes razones:</a:t>
            </a:r>
          </a:p>
        </p:txBody>
      </p:sp>
      <p:sp>
        <p:nvSpPr>
          <p:cNvPr id="123" name="Retângulo"/>
          <p:cNvSpPr/>
          <p:nvPr/>
        </p:nvSpPr>
        <p:spPr>
          <a:xfrm>
            <a:off x="3483912" y="2493612"/>
            <a:ext cx="6440744" cy="1013586"/>
          </a:xfrm>
          <a:prstGeom prst="rect">
            <a:avLst/>
          </a:prstGeom>
          <a:solidFill>
            <a:srgbClr val="76A1D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" name="01"/>
          <p:cNvSpPr txBox="1"/>
          <p:nvPr/>
        </p:nvSpPr>
        <p:spPr>
          <a:xfrm>
            <a:off x="2267344" y="2433985"/>
            <a:ext cx="1155244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70000"/>
              </a:lnSpc>
              <a:defRPr b="1" sz="7000">
                <a:solidFill>
                  <a:srgbClr val="76A1D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25" name="Falta de preparación para usar las redes sociales de manera adecuada."/>
          <p:cNvSpPr txBox="1"/>
          <p:nvPr/>
        </p:nvSpPr>
        <p:spPr>
          <a:xfrm>
            <a:off x="3599682" y="2586385"/>
            <a:ext cx="620920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>
              <a:defRPr b="1"/>
            </a:pPr>
            <a:r>
              <a:rPr b="0"/>
              <a:t>Falta de preparación para usar las redes sociales de manera adecuada.</a:t>
            </a:r>
          </a:p>
        </p:txBody>
      </p:sp>
      <p:sp>
        <p:nvSpPr>
          <p:cNvPr id="126" name="Retângulo"/>
          <p:cNvSpPr/>
          <p:nvPr/>
        </p:nvSpPr>
        <p:spPr>
          <a:xfrm>
            <a:off x="3483912" y="3763612"/>
            <a:ext cx="6440744" cy="1013586"/>
          </a:xfrm>
          <a:prstGeom prst="rect">
            <a:avLst/>
          </a:prstGeom>
          <a:solidFill>
            <a:srgbClr val="666BA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" name="02"/>
          <p:cNvSpPr txBox="1"/>
          <p:nvPr/>
        </p:nvSpPr>
        <p:spPr>
          <a:xfrm>
            <a:off x="2267344" y="3703985"/>
            <a:ext cx="1155244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70000"/>
              </a:lnSpc>
              <a:defRPr b="1" sz="7000">
                <a:solidFill>
                  <a:srgbClr val="666BA4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28" name="El miedo a la exposición generado por las redes sociales."/>
          <p:cNvSpPr txBox="1"/>
          <p:nvPr/>
        </p:nvSpPr>
        <p:spPr>
          <a:xfrm>
            <a:off x="3599682" y="3856385"/>
            <a:ext cx="620920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>
              <a:defRPr b="1"/>
            </a:pPr>
            <a:r>
              <a:rPr b="0"/>
              <a:t>El miedo a la exposición generado por las redes sociales.</a:t>
            </a:r>
          </a:p>
        </p:txBody>
      </p:sp>
      <p:sp>
        <p:nvSpPr>
          <p:cNvPr id="129" name="Retângulo"/>
          <p:cNvSpPr/>
          <p:nvPr/>
        </p:nvSpPr>
        <p:spPr>
          <a:xfrm>
            <a:off x="3483912" y="5033612"/>
            <a:ext cx="6440744" cy="1013586"/>
          </a:xfrm>
          <a:prstGeom prst="rect">
            <a:avLst/>
          </a:prstGeom>
          <a:solidFill>
            <a:srgbClr val="76A1D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" name="03"/>
          <p:cNvSpPr txBox="1"/>
          <p:nvPr/>
        </p:nvSpPr>
        <p:spPr>
          <a:xfrm>
            <a:off x="2267344" y="4973985"/>
            <a:ext cx="1155244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70000"/>
              </a:lnSpc>
              <a:defRPr b="1" sz="7000">
                <a:solidFill>
                  <a:srgbClr val="76A1D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131" name="Percepción de que usar redes sociales es perder el tiempo."/>
          <p:cNvSpPr txBox="1"/>
          <p:nvPr/>
        </p:nvSpPr>
        <p:spPr>
          <a:xfrm>
            <a:off x="3599682" y="5126385"/>
            <a:ext cx="620920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>
              <a:defRPr b="1"/>
            </a:pPr>
            <a:r>
              <a:rPr b="0"/>
              <a:t>Percepción de que usar redes sociales es perder el tiempo.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¿Cómo deben los líderes JA usar las redes sociales con propósito y estrategia?"/>
          <p:cNvSpPr txBox="1"/>
          <p:nvPr/>
        </p:nvSpPr>
        <p:spPr>
          <a:xfrm>
            <a:off x="921679" y="1935480"/>
            <a:ext cx="10348642" cy="298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70000"/>
              </a:lnSpc>
              <a:defRPr sz="7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¿Cómo deben los líderes JA usar las redes sociales con propósito y estrategia?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¿Cómo deben los líderes JA utilizar las redes sociales con propósito y estrategia?"/>
          <p:cNvSpPr txBox="1"/>
          <p:nvPr/>
        </p:nvSpPr>
        <p:spPr>
          <a:xfrm>
            <a:off x="423620" y="1718310"/>
            <a:ext cx="5843812" cy="4072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¿Cómo deben los líderes JA utilizar las redes sociales con propósito y estrategia?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