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Motivación y Compromiso"/>
          <p:cNvSpPr txBox="1"/>
          <p:nvPr/>
        </p:nvSpPr>
        <p:spPr>
          <a:xfrm>
            <a:off x="423620" y="2695575"/>
            <a:ext cx="5843812" cy="146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Motivación y Compromiso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La principal motivación de los equipos debe ser el compromiso con una causa significativa.…"/>
          <p:cNvSpPr txBox="1"/>
          <p:nvPr/>
        </p:nvSpPr>
        <p:spPr>
          <a:xfrm>
            <a:off x="1507503" y="1910080"/>
            <a:ext cx="9207501" cy="303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La principal motivación de los equipos debe ser el compromiso con una causa significativa.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Los sistemas de seguimiento, como clasificaciones con puntuación y premios, han demostrado ser efectivos para aumentar el compromiso de los jóvenes.</a:t>
            </a:r>
          </a:p>
        </p:txBody>
      </p:sp>
      <p:sp>
        <p:nvSpPr>
          <p:cNvPr id="128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mportancia de la Excelencia"/>
          <p:cNvSpPr txBox="1"/>
          <p:nvPr/>
        </p:nvSpPr>
        <p:spPr>
          <a:xfrm>
            <a:off x="423620" y="2695575"/>
            <a:ext cx="5843812" cy="146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Importancia de la Excelencia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a adopción de sistemas de clasificación incentiva a los equipos a mantenerse comprometidos y a ejecutar las actividades propuestas con excelencia.…"/>
          <p:cNvSpPr txBox="1"/>
          <p:nvPr/>
        </p:nvSpPr>
        <p:spPr>
          <a:xfrm>
            <a:off x="1507503" y="1101090"/>
            <a:ext cx="9207501" cy="4655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La adopción de sistemas de clasificación incentiva a los equipos a mantenerse comprometidos y a ejecutar las actividades propuestas con excelencia.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Como destaca Stephen R. Covey:</a:t>
            </a:r>
            <a:br/>
            <a:r>
              <a:t>“Una nueva era clama por excelencia. Para sacar el máximo provecho de la genialidad y motivación humanas, se necesitan líderes con una nueva mentalidad, nuevas habilidades y nuevas herramientas.”</a:t>
            </a:r>
          </a:p>
        </p:txBody>
      </p:sp>
      <p:sp>
        <p:nvSpPr>
          <p:cNvPr id="133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LAS BASES DEL PLAN DE ACCIÓN JA"/>
          <p:cNvSpPr txBox="1"/>
          <p:nvPr/>
        </p:nvSpPr>
        <p:spPr>
          <a:xfrm>
            <a:off x="423620" y="2695575"/>
            <a:ext cx="5921057" cy="146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LAS BASES DEL PLAN DE ACCIÓN JA</a:t>
            </a:r>
          </a:p>
        </p:txBody>
      </p:sp>
      <p:sp>
        <p:nvSpPr>
          <p:cNvPr id="136" name="MRNT: Misión, Relación, Nutrición y Tiempo."/>
          <p:cNvSpPr txBox="1"/>
          <p:nvPr/>
        </p:nvSpPr>
        <p:spPr>
          <a:xfrm>
            <a:off x="423620" y="4232973"/>
            <a:ext cx="4880750" cy="100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30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MRNT: Misión, Relación, Nutrición y Tiempo.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9240" y="2220900"/>
            <a:ext cx="7373520" cy="241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2054" y="570084"/>
            <a:ext cx="5747892" cy="5717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El Papel Esencial de la Iglesia Local"/>
          <p:cNvSpPr txBox="1"/>
          <p:nvPr/>
        </p:nvSpPr>
        <p:spPr>
          <a:xfrm>
            <a:off x="423620" y="2695575"/>
            <a:ext cx="5843812" cy="211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El Papel Esencial de la Iglesia Local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a iglesia local es fundamental en la formación espiritual y en el desarrollo integral de los jóvenes.…"/>
          <p:cNvSpPr txBox="1"/>
          <p:nvPr/>
        </p:nvSpPr>
        <p:spPr>
          <a:xfrm>
            <a:off x="1507503" y="2167890"/>
            <a:ext cx="9207501" cy="2522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La iglesia local es fundamental en la formación espiritual y en el desarrollo integral de los jóvenes.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Con acciones intencionales, se convierte en un espacio de crecimiento, acogida y protagonismo.</a:t>
            </a:r>
          </a:p>
        </p:txBody>
      </p:sp>
      <p:sp>
        <p:nvSpPr>
          <p:cNvPr id="147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ltivando Pertenencia y Talentos"/>
          <p:cNvSpPr txBox="1"/>
          <p:nvPr/>
        </p:nvSpPr>
        <p:spPr>
          <a:xfrm>
            <a:off x="423620" y="2695575"/>
            <a:ext cx="5843812" cy="211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Cultivando Pertenencia y Talentos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royectos relevantes y equipos bien estructurados cultivan un fuerte sentido de pertenencia en los jóvenes.…"/>
          <p:cNvSpPr txBox="1"/>
          <p:nvPr/>
        </p:nvSpPr>
        <p:spPr>
          <a:xfrm>
            <a:off x="1507503" y="2167890"/>
            <a:ext cx="9207501" cy="2522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Proyectos relevantes y equipos bien estructurados cultivan un fuerte sentido de pertenencia en los jóvenes.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Los jóvenes son alentados a usar sus dones y talentos para edificar la comunidad y avanzar el evangelio.</a:t>
            </a:r>
          </a:p>
        </p:txBody>
      </p:sp>
      <p:sp>
        <p:nvSpPr>
          <p:cNvPr id="152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a Importancia del Liderazgo Comprometido"/>
          <p:cNvSpPr txBox="1"/>
          <p:nvPr/>
        </p:nvSpPr>
        <p:spPr>
          <a:xfrm>
            <a:off x="423620" y="2695575"/>
            <a:ext cx="5843812" cy="211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La Importancia del Liderazgo Comprometido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Los líderes bien preparados son esenciales para el éxito del Ministerio Joven y la integración intergeneracional.…"/>
          <p:cNvSpPr txBox="1"/>
          <p:nvPr/>
        </p:nvSpPr>
        <p:spPr>
          <a:xfrm>
            <a:off x="1507503" y="1910080"/>
            <a:ext cx="9207501" cy="303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Los líderes bien preparados son esenciales para el éxito del Ministerio Joven y la integración intergeneracional.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Incluir a los jóvenes en posiciones de liderazgo demuestra compromiso con las nuevas generaciones y fortalece la conexión entre miembros experimentados y los más jóvenes.</a:t>
            </a:r>
          </a:p>
        </p:txBody>
      </p:sp>
      <p:sp>
        <p:nvSpPr>
          <p:cNvPr id="157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ransformando Vidas y Comunidades"/>
          <p:cNvSpPr txBox="1"/>
          <p:nvPr/>
        </p:nvSpPr>
        <p:spPr>
          <a:xfrm>
            <a:off x="423620" y="2695575"/>
            <a:ext cx="5843812" cy="211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Transformando Vidas y Comunidades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Una iglesia que invierte en los jóvenes asegura la continuidad de su misión e impacto más allá de las paredes del templo.…"/>
          <p:cNvSpPr txBox="1"/>
          <p:nvPr/>
        </p:nvSpPr>
        <p:spPr>
          <a:xfrm>
            <a:off x="1507503" y="1910080"/>
            <a:ext cx="9207501" cy="303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Una iglesia que invierte en los jóvenes asegura la continuidad de su misión e impacto más allá de las paredes del templo.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Los jóvenes valorados se convierten en protagonistas de la misión de Dios, listos para transformar el mundo con amor, fe y servicio.</a:t>
            </a:r>
          </a:p>
        </p:txBody>
      </p:sp>
      <p:sp>
        <p:nvSpPr>
          <p:cNvPr id="162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6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Hay muchos sectores donde los jóvenes pueden encontrar oportunidades para un esfuerzo útil. Al organizarse en grupos para el servicio cristiano, su cooperación será una ayuda y un estímulo."/>
          <p:cNvSpPr txBox="1"/>
          <p:nvPr/>
        </p:nvSpPr>
        <p:spPr>
          <a:xfrm>
            <a:off x="4149616" y="622387"/>
            <a:ext cx="6585742" cy="472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88" sz="44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Hay muchos sectores donde los jóvenes pueden encontrar oportunidades para un esfuerzo útil. Al organizarse en grupos para el servicio cristiano, su cooperación será una ayuda y un estímulo.</a:t>
            </a:r>
          </a:p>
        </p:txBody>
      </p:sp>
      <p:sp>
        <p:nvSpPr>
          <p:cNvPr id="167" name="Ellen G. White, Beneficiência Social, p. 108.2 (disponível em português)"/>
          <p:cNvSpPr txBox="1"/>
          <p:nvPr/>
        </p:nvSpPr>
        <p:spPr>
          <a:xfrm>
            <a:off x="4149616" y="5786917"/>
            <a:ext cx="658574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Ellen G. White, Beneficiência Social, p. 108.2 (disponível em português)</a:t>
            </a:r>
          </a:p>
        </p:txBody>
      </p:sp>
      <p:sp>
        <p:nvSpPr>
          <p:cNvPr id="168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La iglesia local es fundamental para el discipulado y desarrollo de los jóvenes, proporcionando un ambiente que promueve el sentido de pertenencia, liderazgo y propósito, preparándolos para impactar al mundo con el mensaje de amor y transformación de Cri"/>
          <p:cNvSpPr txBox="1"/>
          <p:nvPr/>
        </p:nvSpPr>
        <p:spPr>
          <a:xfrm>
            <a:off x="1176111" y="1066799"/>
            <a:ext cx="9839777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La iglesia local es fundamental para el discipulado y desarrollo de los jóvenes, proporcionando un ambiente que promueve el sentido de pertenencia, liderazgo y propósito, preparándolos para impactar al mundo con el mensaje de amor y transformación de Cristo.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4"/>
          <p:cNvSpPr txBox="1"/>
          <p:nvPr/>
        </p:nvSpPr>
        <p:spPr>
          <a:xfrm>
            <a:off x="1328103" y="2901461"/>
            <a:ext cx="9535794" cy="323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¿Cómo puede el Ministerio Joven integrarse de manera eficaz en la vida de la iglesia y en acciones misioneras que impacten a la comunidad?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¿Cuáles son las estrategias necesarias para crear espacios intergeneracionales en la iglesia donde los jóvenes se sientan valorados y comprometidos?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¿Qué capacitación y recursos son esenciales para preparar a los líderes jóvenes para liderar con excelencia y efectividad en el Ministerio Joven?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¿Cómo puede la iglesia local apoyar a los jóvenes en su desarrollo espiritual y social, promoviendo un ambiente acogedor y motivador?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¿Qué cambios son necesarios en la estructura y planificación del Ministerio Joven para garantizar su relevancia y efectividad en la comunidad?</a:t>
            </a:r>
          </a:p>
        </p:txBody>
      </p:sp>
      <p:pic>
        <p:nvPicPr>
          <p:cNvPr id="173" name="Talk.psd" descr="Talk.psd"/>
          <p:cNvPicPr>
            <a:picLocks noChangeAspect="1"/>
          </p:cNvPicPr>
          <p:nvPr/>
        </p:nvPicPr>
        <p:blipFill>
          <a:blip r:embed="rId3">
            <a:extLst/>
          </a:blip>
          <a:srcRect l="0" t="4362" r="50949" b="60529"/>
          <a:stretch>
            <a:fillRect/>
          </a:stretch>
        </p:blipFill>
        <p:spPr>
          <a:xfrm>
            <a:off x="3311326" y="-84147"/>
            <a:ext cx="5569519" cy="2950138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Liderazgo e Impacto en la Comunidad Local"/>
          <p:cNvSpPr txBox="1"/>
          <p:nvPr/>
        </p:nvSpPr>
        <p:spPr>
          <a:xfrm>
            <a:off x="1889416" y="1901192"/>
            <a:ext cx="8413168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Liderazgo e Impacto en la Comunidad Local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4" y="3290194"/>
            <a:ext cx="5420450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OBJETIVOS</a:t>
            </a:r>
          </a:p>
        </p:txBody>
      </p:sp>
      <p:sp>
        <p:nvSpPr>
          <p:cNvPr id="97" name="Promover un Ministerio Joven relevante, integrando a los jóvenes en la vida…"/>
          <p:cNvSpPr txBox="1"/>
          <p:nvPr/>
        </p:nvSpPr>
        <p:spPr>
          <a:xfrm>
            <a:off x="2216696" y="958474"/>
            <a:ext cx="4070131" cy="514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Promover un Ministerio Joven relevante, integrando a los jóvenes en la vida</a:t>
            </a:r>
            <a:endParaRPr b="1"/>
          </a:p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de la iglesia y en acciones misioneras impactantes.</a:t>
            </a:r>
            <a:r>
              <a:t> Crear espacios intergeneracionales de acogida donde se sientan</a:t>
            </a:r>
          </a:p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valorados y fortalecidos en su sentido de pertenencia y compromiso espiritual en la iglesia local.</a:t>
            </a:r>
          </a:p>
        </p:txBody>
      </p:sp>
      <p:sp>
        <p:nvSpPr>
          <p:cNvPr id="98" name="Capacitar a líderes jóvenes para un ministerio eficaz a través de entrenamientos y materiales específicos, desarrollando un cronograma estratégico de acciones. Prepararlos para liderar con excelencia, involucrando a la juventud en la misión adventista me"/>
          <p:cNvSpPr txBox="1"/>
          <p:nvPr/>
        </p:nvSpPr>
        <p:spPr>
          <a:xfrm>
            <a:off x="7509529" y="958474"/>
            <a:ext cx="4165831" cy="556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Capacitar a líderes jóvenes para un ministerio eficaz a través de entrenamientos y materiales específicos, desarrollando un cronograma estratégico de acciones. </a:t>
            </a:r>
            <a:r>
              <a:t>Prepararlos para liderar con excelencia, involucrando a la juventud en la misión adventista mediante programas de discipulado y acciones intencionales que impacten a la comunidad.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7" y="405460"/>
            <a:ext cx="876572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2" y="405460"/>
            <a:ext cx="1147147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8"/>
            <a:ext cx="135403" cy="514096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" name="Retângulo"/>
          <p:cNvSpPr/>
          <p:nvPr/>
        </p:nvSpPr>
        <p:spPr>
          <a:xfrm>
            <a:off x="6979106" y="1311578"/>
            <a:ext cx="135403" cy="514096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¿Qué modelo de Ministerio Joven está practicando su iglesia?"/>
          <p:cNvSpPr txBox="1"/>
          <p:nvPr/>
        </p:nvSpPr>
        <p:spPr>
          <a:xfrm>
            <a:off x="423620" y="2044064"/>
            <a:ext cx="5647814" cy="3421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¿Qué modelo de Ministerio Joven está practicando su iglesia?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0580" y="1035050"/>
            <a:ext cx="6870840" cy="478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09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El Ministerio Joven no se trata de grandes eventos, sino de caminar con los jóvenes en su camino de fe."/>
          <p:cNvSpPr txBox="1"/>
          <p:nvPr/>
        </p:nvSpPr>
        <p:spPr>
          <a:xfrm>
            <a:off x="4149616" y="622387"/>
            <a:ext cx="6585742" cy="336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El Ministerio Joven no se trata de grandes eventos, sino de caminar con los jóvenes en su camino de fe.</a:t>
            </a:r>
          </a:p>
        </p:txBody>
      </p:sp>
      <p:sp>
        <p:nvSpPr>
          <p:cNvPr id="111" name="FRITZ, Everett. The Art of Forming Young Disciples: Why Youth Ministries Aren't Working and What to Do About It. Manchester: Sophia Institute Press, 2018."/>
          <p:cNvSpPr txBox="1"/>
          <p:nvPr/>
        </p:nvSpPr>
        <p:spPr>
          <a:xfrm>
            <a:off x="4149616" y="4492555"/>
            <a:ext cx="658574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FRITZ, Everett. The Art of Forming Young Disciples: Why Youth Ministries Aren't Working and What to Do About It. Manchester: Sophia Institute Press, 2018.</a:t>
            </a:r>
          </a:p>
        </p:txBody>
      </p:sp>
      <p:sp>
        <p:nvSpPr>
          <p:cNvPr id="112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¿Cómo puede la iglesia local ayudar a los jóvenes?"/>
          <p:cNvSpPr txBox="1"/>
          <p:nvPr/>
        </p:nvSpPr>
        <p:spPr>
          <a:xfrm>
            <a:off x="423620" y="2044064"/>
            <a:ext cx="5843812" cy="2769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¿Cómo puede la iglesia local ayudar a los jóvenes?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articipación en la construcción del plan de acción de la iglesia local;…"/>
          <p:cNvSpPr txBox="1"/>
          <p:nvPr/>
        </p:nvSpPr>
        <p:spPr>
          <a:xfrm>
            <a:off x="1507503" y="1210310"/>
            <a:ext cx="9207501" cy="4437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444500" indent="-444500">
              <a:lnSpc>
                <a:spcPct val="18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Participación en la construcción del plan de acción de la iglesia local;</a:t>
            </a:r>
          </a:p>
          <a:p>
            <a:pPr marL="444500" indent="-444500">
              <a:lnSpc>
                <a:spcPct val="18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Compromiso en actividades y programas de la iglesia;</a:t>
            </a:r>
          </a:p>
          <a:p>
            <a:pPr marL="444500" indent="-444500">
              <a:lnSpc>
                <a:spcPct val="18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Equipar y capacitar para el servicio;</a:t>
            </a:r>
          </a:p>
          <a:p>
            <a:pPr marL="444500" indent="-444500">
              <a:lnSpc>
                <a:spcPct val="18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Apoyo continuo y compromiso personal;</a:t>
            </a:r>
          </a:p>
          <a:p>
            <a:pPr marL="444500" indent="-444500">
              <a:lnSpc>
                <a:spcPct val="18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Amabilidad y acogida sincera;</a:t>
            </a:r>
          </a:p>
          <a:p>
            <a:pPr marL="444500" indent="-444500">
              <a:lnSpc>
                <a:spcPct val="18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Proveer oportunidades de socialización saludable.</a:t>
            </a:r>
          </a:p>
        </p:txBody>
      </p:sp>
      <p:sp>
        <p:nvSpPr>
          <p:cNvPr id="117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20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Involucrar a los jóvenes en las decisiones de la iglesia ayuda a crear un sentido de pertenencia y responsabilidad."/>
          <p:cNvSpPr txBox="1"/>
          <p:nvPr/>
        </p:nvSpPr>
        <p:spPr>
          <a:xfrm>
            <a:off x="4149616" y="622387"/>
            <a:ext cx="6585742" cy="336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Involucrar a los jóvenes en las decisiones de la iglesia ayuda a crear un sentido de pertenencia y responsabilidad.</a:t>
            </a:r>
          </a:p>
        </p:txBody>
      </p:sp>
      <p:sp>
        <p:nvSpPr>
          <p:cNvPr id="122" name="POWELL, Kara; MULDER, Jake; GRIFFIN, Brad. Growing Young: Six Essential Strategies to Help Young People Discover and Love Your Church. Grand Rapids: Baker Books, 2016."/>
          <p:cNvSpPr txBox="1"/>
          <p:nvPr/>
        </p:nvSpPr>
        <p:spPr>
          <a:xfrm>
            <a:off x="4149616" y="4454486"/>
            <a:ext cx="658574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POWELL, Kara; MULDER, Jake; GRIFFIN, Brad. Growing Young: Six Essential Strategies to Help Young People Discover and Love Your Church. Grand Rapids: Baker Books, 2016.</a:t>
            </a:r>
          </a:p>
        </p:txBody>
      </p:sp>
      <p:sp>
        <p:nvSpPr>
          <p:cNvPr id="123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