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3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</p:sldIdLst>
  <p:sldSz cx="12192000" cy="6858000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</a:defRPr>
    </a:defPPr>
    <a:lvl1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Aptos"/>
      </a:defRPr>
    </a:lvl1pPr>
    <a:lvl2pPr marL="0" marR="0" indent="4572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Aptos"/>
      </a:defRPr>
    </a:lvl2pPr>
    <a:lvl3pPr marL="0" marR="0" indent="9144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Aptos"/>
      </a:defRPr>
    </a:lvl3pPr>
    <a:lvl4pPr marL="0" marR="0" indent="13716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Aptos"/>
      </a:defRPr>
    </a:lvl4pPr>
    <a:lvl5pPr marL="0" marR="0" indent="18288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Aptos"/>
      </a:defRPr>
    </a:lvl5pPr>
    <a:lvl6pPr marL="0" marR="0" indent="22860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Aptos"/>
      </a:defRPr>
    </a:lvl6pPr>
    <a:lvl7pPr marL="0" marR="0" indent="27432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Aptos"/>
      </a:defRPr>
    </a:lvl7pPr>
    <a:lvl8pPr marL="0" marR="0" indent="32004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Aptos"/>
      </a:defRPr>
    </a:lvl8pPr>
    <a:lvl9pPr marL="0" marR="0" indent="36576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Apto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26D078A-103F-9968-F414-6ED2CCA86BE1}" v="1" dt="2025-06-06T22:54:46.219"/>
  </p1510:revLst>
</p1510:revInfo>
</file>

<file path=ppt/tableStyles.xml><?xml version="1.0" encoding="utf-8"?>
<a:tblStyleLst xmlns:a="http://schemas.openxmlformats.org/drawingml/2006/main" def="{5940675A-B579-460E-94D1-54222C63F5DA}">
  <a:tblStyle styleId="{4C3C2611-4C71-4FC5-86AE-919BDF0F9419}" styleName="">
    <a:tblBg/>
    <a:wholeTbl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CAD1D8"/>
          </a:solidFill>
        </a:fill>
      </a:tcStyle>
    </a:wholeTbl>
    <a:band2H>
      <a:tcTxStyle/>
      <a:tcStyle>
        <a:tcBdr/>
        <a:fill>
          <a:solidFill>
            <a:srgbClr val="E7E9EC"/>
          </a:solidFill>
        </a:fill>
      </a:tcStyle>
    </a:band2H>
    <a:firstCol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lastRow>
    <a:fir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Row>
  </a:tblStyle>
  <a:tblStyle styleId="{C7B018BB-80A7-4F77-B60F-C8B233D01FF8}" styleName="">
    <a:tblBg/>
    <a:wholeTbl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CBD3CB"/>
          </a:solidFill>
        </a:fill>
      </a:tcStyle>
    </a:wholeTbl>
    <a:band2H>
      <a:tcTxStyle/>
      <a:tcStyle>
        <a:tcBdr/>
        <a:fill>
          <a:solidFill>
            <a:srgbClr val="E7EAE7"/>
          </a:solidFill>
        </a:fill>
      </a:tcStyle>
    </a:band2H>
    <a:firstCol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Col>
    <a:la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lastRow>
    <a:fir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Row>
  </a:tblStyle>
  <a:tblStyle styleId="{EEE7283C-3CF3-47DC-8721-378D4A62B228}" styleName="">
    <a:tblBg/>
    <a:wholeTbl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CFE1CC"/>
          </a:solidFill>
        </a:fill>
      </a:tcStyle>
    </a:wholeTbl>
    <a:band2H>
      <a:tcTxStyle/>
      <a:tcStyle>
        <a:tcBdr/>
        <a:fill>
          <a:solidFill>
            <a:srgbClr val="E8F0E7"/>
          </a:solidFill>
        </a:fill>
      </a:tcStyle>
    </a:band2H>
    <a:firstCol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Col>
    <a:la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lastRow>
    <a:fir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Row>
  </a:tblStyle>
  <a:tblStyle styleId="{CF821DB8-F4EB-4A41-A1BA-3FCAFE7338EE}" styleName="">
    <a:tblBg/>
    <a:wholeTbl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E6E6E6"/>
          </a:solidFill>
        </a:fill>
      </a:tcStyle>
    </a:wholeTbl>
    <a:band2H>
      <a:tcTxStyle/>
      <a:tcStyle>
        <a:tcBdr/>
        <a:fill>
          <a:solidFill>
            <a:srgbClr val="FFFFFF"/>
          </a:solidFill>
        </a:fill>
      </a:tcStyle>
    </a:band2H>
    <a:firstCol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Ref idx="major">
          <a:srgbClr val="000000"/>
        </a:fontRef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508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FFFFFF"/>
          </a:solidFill>
        </a:fill>
      </a:tcStyle>
    </a:lastRow>
    <a:fir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Row>
  </a:tblStyle>
  <a:tblStyle styleId="{33BA23B1-9221-436E-865A-0063620EA4FD}" styleName="">
    <a:tblBg/>
    <a:wholeTbl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CACACA"/>
          </a:solidFill>
        </a:fill>
      </a:tcStyle>
    </a:wholeTbl>
    <a:band2H>
      <a:tcTxStyle/>
      <a:tcStyle>
        <a:tcBdr/>
        <a:fill>
          <a:solidFill>
            <a:srgbClr val="E6E6E6"/>
          </a:solidFill>
        </a:fill>
      </a:tcStyle>
    </a:band2H>
    <a:firstCol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firstCol>
    <a:la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lastRow>
    <a:fir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firstRow>
  </a:tblStyle>
  <a:tblStyle styleId="{2708684C-4D16-4618-839F-0558EEFCDFE6}" styleName="">
    <a:tblBg/>
    <a:wholeTbl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solidFill>
            <a:srgbClr val="000000">
              <a:alpha val="20000"/>
            </a:srgbClr>
          </a:solidFill>
        </a:fill>
      </a:tcStyle>
    </a:wholeTbl>
    <a:band2H>
      <a:tcTxStyle/>
      <a:tcStyle>
        <a:tcBdr/>
        <a:fill>
          <a:solidFill>
            <a:srgbClr val="FFFFFF"/>
          </a:solidFill>
        </a:fill>
      </a:tcStyle>
    </a:band2H>
    <a:firstCol>
      <a:tcTxStyle b="on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solidFill>
            <a:srgbClr val="000000">
              <a:alpha val="20000"/>
            </a:srgbClr>
          </a:solidFill>
        </a:fill>
      </a:tcStyle>
    </a:firstCol>
    <a:lastRow>
      <a:tcTxStyle b="on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508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noFill/>
        </a:fill>
      </a:tcStyle>
    </a:lastRow>
    <a:firstRow>
      <a:tcTxStyle b="on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microsoft.com/office/2015/10/relationships/revisionInfo" Target="revisionInfo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notesMaster" Target="notesMasters/notesMaster1.xml"/><Relationship Id="rId38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Usuário Convidado" userId="S::urn:spo:tenantanon#01ee7ae0-42ba-41a5-bb7b-8d4af8db7f07::" providerId="AD" clId="Web-{E26D078A-103F-9968-F414-6ED2CCA86BE1}"/>
    <pc:docChg chg="modSld">
      <pc:chgData name="Usuário Convidado" userId="S::urn:spo:tenantanon#01ee7ae0-42ba-41a5-bb7b-8d4af8db7f07::" providerId="AD" clId="Web-{E26D078A-103F-9968-F414-6ED2CCA86BE1}" dt="2025-06-06T22:54:46.219" v="0" actId="1076"/>
      <pc:docMkLst>
        <pc:docMk/>
      </pc:docMkLst>
      <pc:sldChg chg="modSp">
        <pc:chgData name="Usuário Convidado" userId="S::urn:spo:tenantanon#01ee7ae0-42ba-41a5-bb7b-8d4af8db7f07::" providerId="AD" clId="Web-{E26D078A-103F-9968-F414-6ED2CCA86BE1}" dt="2025-06-06T22:54:46.219" v="0" actId="1076"/>
        <pc:sldMkLst>
          <pc:docMk/>
          <pc:sldMk cId="0" sldId="268"/>
        </pc:sldMkLst>
        <pc:spChg chg="mod">
          <ac:chgData name="Usuário Convidado" userId="S::urn:spo:tenantanon#01ee7ae0-42ba-41a5-bb7b-8d4af8db7f07::" providerId="AD" clId="Web-{E26D078A-103F-9968-F414-6ED2CCA86BE1}" dt="2025-06-06T22:54:46.219" v="0" actId="1076"/>
          <ac:spMkLst>
            <pc:docMk/>
            <pc:sldMk cId="0" sldId="268"/>
            <ac:spMk id="131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Shape 9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92" name="Shape 92"/>
          <p:cNvSpPr>
            <a:spLocks noGrp="1"/>
          </p:cNvSpPr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latinLnBrk="0">
      <a:defRPr sz="1200">
        <a:latin typeface="+mj-lt"/>
        <a:ea typeface="+mj-ea"/>
        <a:cs typeface="+mj-cs"/>
        <a:sym typeface="Aptos"/>
      </a:defRPr>
    </a:lvl1pPr>
    <a:lvl2pPr indent="228600" latinLnBrk="0">
      <a:defRPr sz="1200">
        <a:latin typeface="+mj-lt"/>
        <a:ea typeface="+mj-ea"/>
        <a:cs typeface="+mj-cs"/>
        <a:sym typeface="Aptos"/>
      </a:defRPr>
    </a:lvl2pPr>
    <a:lvl3pPr indent="457200" latinLnBrk="0">
      <a:defRPr sz="1200">
        <a:latin typeface="+mj-lt"/>
        <a:ea typeface="+mj-ea"/>
        <a:cs typeface="+mj-cs"/>
        <a:sym typeface="Aptos"/>
      </a:defRPr>
    </a:lvl3pPr>
    <a:lvl4pPr indent="685800" latinLnBrk="0">
      <a:defRPr sz="1200">
        <a:latin typeface="+mj-lt"/>
        <a:ea typeface="+mj-ea"/>
        <a:cs typeface="+mj-cs"/>
        <a:sym typeface="Aptos"/>
      </a:defRPr>
    </a:lvl4pPr>
    <a:lvl5pPr indent="914400" latinLnBrk="0">
      <a:defRPr sz="1200">
        <a:latin typeface="+mj-lt"/>
        <a:ea typeface="+mj-ea"/>
        <a:cs typeface="+mj-cs"/>
        <a:sym typeface="Aptos"/>
      </a:defRPr>
    </a:lvl5pPr>
    <a:lvl6pPr indent="1143000" latinLnBrk="0">
      <a:defRPr sz="1200">
        <a:latin typeface="+mj-lt"/>
        <a:ea typeface="+mj-ea"/>
        <a:cs typeface="+mj-cs"/>
        <a:sym typeface="Aptos"/>
      </a:defRPr>
    </a:lvl6pPr>
    <a:lvl7pPr indent="1371600" latinLnBrk="0">
      <a:defRPr sz="1200">
        <a:latin typeface="+mj-lt"/>
        <a:ea typeface="+mj-ea"/>
        <a:cs typeface="+mj-cs"/>
        <a:sym typeface="Aptos"/>
      </a:defRPr>
    </a:lvl7pPr>
    <a:lvl8pPr indent="1600200" latinLnBrk="0">
      <a:defRPr sz="1200">
        <a:latin typeface="+mj-lt"/>
        <a:ea typeface="+mj-ea"/>
        <a:cs typeface="+mj-cs"/>
        <a:sym typeface="Aptos"/>
      </a:defRPr>
    </a:lvl8pPr>
    <a:lvl9pPr indent="1828800" latinLnBrk="0">
      <a:defRPr sz="1200">
        <a:latin typeface="+mj-lt"/>
        <a:ea typeface="+mj-ea"/>
        <a:cs typeface="+mj-cs"/>
        <a:sym typeface="Apto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o do Título"/>
          <p:cNvSpPr txBox="1">
            <a:spLocks noGrp="1"/>
          </p:cNvSpPr>
          <p:nvPr>
            <p:ph type="title"/>
          </p:nvPr>
        </p:nvSpPr>
        <p:spPr>
          <a:xfrm>
            <a:off x="1524000" y="1122362"/>
            <a:ext cx="9144000" cy="2387601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t>Texto do Título</a:t>
            </a:r>
          </a:p>
        </p:txBody>
      </p:sp>
      <p:sp>
        <p:nvSpPr>
          <p:cNvPr id="12" name="Nível de Corpo Um…"/>
          <p:cNvSpPr txBox="1">
            <a:spLocks noGrp="1"/>
          </p:cNvSpPr>
          <p:nvPr>
            <p:ph type="body" sz="quarter" idx="1"/>
          </p:nvPr>
        </p:nvSpPr>
        <p:spPr>
          <a:xfrm>
            <a:off x="1524000" y="3602037"/>
            <a:ext cx="9144000" cy="1655763"/>
          </a:xfrm>
          <a:prstGeom prst="rect">
            <a:avLst/>
          </a:prstGeom>
        </p:spPr>
        <p:txBody>
          <a:bodyPr/>
          <a:lstStyle>
            <a:lvl1pPr marL="0" indent="0" algn="ctr">
              <a:buSzTx/>
              <a:buFontTx/>
              <a:buNone/>
              <a:defRPr sz="2400"/>
            </a:lvl1pPr>
            <a:lvl2pPr marL="0" indent="457200" algn="ctr">
              <a:buSzTx/>
              <a:buFontTx/>
              <a:buNone/>
              <a:defRPr sz="2400"/>
            </a:lvl2pPr>
            <a:lvl3pPr marL="0" indent="914400" algn="ctr">
              <a:buSzTx/>
              <a:buFontTx/>
              <a:buNone/>
              <a:defRPr sz="2400"/>
            </a:lvl3pPr>
            <a:lvl4pPr marL="0" indent="1371600" algn="ctr">
              <a:buSzTx/>
              <a:buFontTx/>
              <a:buNone/>
              <a:defRPr sz="2400"/>
            </a:lvl4pPr>
            <a:lvl5pPr marL="0" indent="1828800" algn="ctr">
              <a:buSzTx/>
              <a:buFontTx/>
              <a:buNone/>
              <a:defRPr sz="2400"/>
            </a:lvl5pPr>
          </a:lstStyle>
          <a:p>
            <a:r>
              <a:t>Nível de Corpo Um</a:t>
            </a:r>
          </a:p>
          <a:p>
            <a:pPr lvl="1"/>
            <a:r>
              <a:t>Nível de Corpo Dois</a:t>
            </a:r>
          </a:p>
          <a:p>
            <a:pPr lvl="2"/>
            <a:r>
              <a:t>Nível de Corpo Três</a:t>
            </a:r>
          </a:p>
          <a:p>
            <a:pPr lvl="3"/>
            <a:r>
              <a:t>Nível de Corpo Quatro</a:t>
            </a:r>
          </a:p>
          <a:p>
            <a:pPr lvl="4"/>
            <a:r>
              <a:t>Nível de Corpo Cinco</a:t>
            </a:r>
          </a:p>
        </p:txBody>
      </p:sp>
      <p:sp>
        <p:nvSpPr>
          <p:cNvPr id="13" name="Número do Slide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exto do Título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Texto do Título</a:t>
            </a:r>
          </a:p>
        </p:txBody>
      </p:sp>
      <p:sp>
        <p:nvSpPr>
          <p:cNvPr id="21" name="Nível de Corpo Um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Nível de Corpo Um</a:t>
            </a:r>
          </a:p>
          <a:p>
            <a:pPr lvl="1"/>
            <a:r>
              <a:t>Nível de Corpo Dois</a:t>
            </a:r>
          </a:p>
          <a:p>
            <a:pPr lvl="2"/>
            <a:r>
              <a:t>Nível de Corpo Três</a:t>
            </a:r>
          </a:p>
          <a:p>
            <a:pPr lvl="3"/>
            <a:r>
              <a:t>Nível de Corpo Quatro</a:t>
            </a:r>
          </a:p>
          <a:p>
            <a:pPr lvl="4"/>
            <a:r>
              <a:t>Nível de Corpo Cinco</a:t>
            </a:r>
          </a:p>
        </p:txBody>
      </p:sp>
      <p:sp>
        <p:nvSpPr>
          <p:cNvPr id="22" name="Número do Slide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Texto do Título"/>
          <p:cNvSpPr txBox="1"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t>Texto do Título</a:t>
            </a:r>
          </a:p>
        </p:txBody>
      </p:sp>
      <p:sp>
        <p:nvSpPr>
          <p:cNvPr id="30" name="Nível de Corpo Um…"/>
          <p:cNvSpPr txBox="1">
            <a:spLocks noGrp="1"/>
          </p:cNvSpPr>
          <p:nvPr>
            <p:ph type="body" sz="quarter" idx="1"/>
          </p:nvPr>
        </p:nvSpPr>
        <p:spPr>
          <a:xfrm>
            <a:off x="831850" y="4589462"/>
            <a:ext cx="10515600" cy="1500188"/>
          </a:xfrm>
          <a:prstGeom prst="rect">
            <a:avLst/>
          </a:prstGeom>
        </p:spPr>
        <p:txBody>
          <a:bodyPr/>
          <a:lstStyle>
            <a:lvl1pPr marL="0" indent="0">
              <a:buSzTx/>
              <a:buFontTx/>
              <a:buNone/>
              <a:defRPr sz="2400">
                <a:solidFill>
                  <a:srgbClr val="757575"/>
                </a:solidFill>
              </a:defRPr>
            </a:lvl1pPr>
            <a:lvl2pPr marL="0" indent="457200">
              <a:buSzTx/>
              <a:buFontTx/>
              <a:buNone/>
              <a:defRPr sz="2400">
                <a:solidFill>
                  <a:srgbClr val="757575"/>
                </a:solidFill>
              </a:defRPr>
            </a:lvl2pPr>
            <a:lvl3pPr marL="0" indent="914400">
              <a:buSzTx/>
              <a:buFontTx/>
              <a:buNone/>
              <a:defRPr sz="2400">
                <a:solidFill>
                  <a:srgbClr val="757575"/>
                </a:solidFill>
              </a:defRPr>
            </a:lvl3pPr>
            <a:lvl4pPr marL="0" indent="1371600">
              <a:buSzTx/>
              <a:buFontTx/>
              <a:buNone/>
              <a:defRPr sz="2400">
                <a:solidFill>
                  <a:srgbClr val="757575"/>
                </a:solidFill>
              </a:defRPr>
            </a:lvl4pPr>
            <a:lvl5pPr marL="0" indent="1828800">
              <a:buSzTx/>
              <a:buFontTx/>
              <a:buNone/>
              <a:defRPr sz="2400">
                <a:solidFill>
                  <a:srgbClr val="757575"/>
                </a:solidFill>
              </a:defRPr>
            </a:lvl5pPr>
          </a:lstStyle>
          <a:p>
            <a:r>
              <a:t>Nível de Corpo Um</a:t>
            </a:r>
          </a:p>
          <a:p>
            <a:pPr lvl="1"/>
            <a:r>
              <a:t>Nível de Corpo Dois</a:t>
            </a:r>
          </a:p>
          <a:p>
            <a:pPr lvl="2"/>
            <a:r>
              <a:t>Nível de Corpo Três</a:t>
            </a:r>
          </a:p>
          <a:p>
            <a:pPr lvl="3"/>
            <a:r>
              <a:t>Nível de Corpo Quatro</a:t>
            </a:r>
          </a:p>
          <a:p>
            <a:pPr lvl="4"/>
            <a:r>
              <a:t>Nível de Corpo Cinco</a:t>
            </a:r>
          </a:p>
        </p:txBody>
      </p:sp>
      <p:sp>
        <p:nvSpPr>
          <p:cNvPr id="31" name="Número do Slide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Texto do Título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Texto do Título</a:t>
            </a:r>
          </a:p>
        </p:txBody>
      </p:sp>
      <p:sp>
        <p:nvSpPr>
          <p:cNvPr id="39" name="Nível de Corpo Um…"/>
          <p:cNvSpPr txBox="1">
            <a:spLocks noGrp="1"/>
          </p:cNvSpPr>
          <p:nvPr>
            <p:ph type="body" sz="half" idx="1"/>
          </p:nvPr>
        </p:nvSpPr>
        <p:spPr>
          <a:xfrm>
            <a:off x="838200" y="1825625"/>
            <a:ext cx="5181600" cy="4351338"/>
          </a:xfrm>
          <a:prstGeom prst="rect">
            <a:avLst/>
          </a:prstGeom>
        </p:spPr>
        <p:txBody>
          <a:bodyPr/>
          <a:lstStyle/>
          <a:p>
            <a:r>
              <a:t>Nível de Corpo Um</a:t>
            </a:r>
          </a:p>
          <a:p>
            <a:pPr lvl="1"/>
            <a:r>
              <a:t>Nível de Corpo Dois</a:t>
            </a:r>
          </a:p>
          <a:p>
            <a:pPr lvl="2"/>
            <a:r>
              <a:t>Nível de Corpo Três</a:t>
            </a:r>
          </a:p>
          <a:p>
            <a:pPr lvl="3"/>
            <a:r>
              <a:t>Nível de Corpo Quatro</a:t>
            </a:r>
          </a:p>
          <a:p>
            <a:pPr lvl="4"/>
            <a:r>
              <a:t>Nível de Corpo Cinco</a:t>
            </a:r>
          </a:p>
        </p:txBody>
      </p:sp>
      <p:sp>
        <p:nvSpPr>
          <p:cNvPr id="40" name="Número do Slide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Texto do Título"/>
          <p:cNvSpPr txBox="1">
            <a:spLocks noGrp="1"/>
          </p:cNvSpPr>
          <p:nvPr>
            <p:ph type="title"/>
          </p:nvPr>
        </p:nvSpPr>
        <p:spPr>
          <a:xfrm>
            <a:off x="839787" y="365125"/>
            <a:ext cx="10515601" cy="1325563"/>
          </a:xfrm>
          <a:prstGeom prst="rect">
            <a:avLst/>
          </a:prstGeom>
        </p:spPr>
        <p:txBody>
          <a:bodyPr/>
          <a:lstStyle/>
          <a:p>
            <a:r>
              <a:t>Texto do Título</a:t>
            </a:r>
          </a:p>
        </p:txBody>
      </p:sp>
      <p:sp>
        <p:nvSpPr>
          <p:cNvPr id="48" name="Nível de Corpo Um…"/>
          <p:cNvSpPr txBox="1">
            <a:spLocks noGrp="1"/>
          </p:cNvSpPr>
          <p:nvPr>
            <p:ph type="body" sz="quarter" idx="1"/>
          </p:nvPr>
        </p:nvSpPr>
        <p:spPr>
          <a:xfrm>
            <a:off x="839787" y="1681163"/>
            <a:ext cx="5157789" cy="823913"/>
          </a:xfrm>
          <a:prstGeom prst="rect">
            <a:avLst/>
          </a:prstGeom>
        </p:spPr>
        <p:txBody>
          <a:bodyPr anchor="b"/>
          <a:lstStyle>
            <a:lvl1pPr marL="0" indent="0">
              <a:buSzTx/>
              <a:buFontTx/>
              <a:buNone/>
              <a:defRPr sz="2400" b="1"/>
            </a:lvl1pPr>
            <a:lvl2pPr marL="0" indent="457200">
              <a:buSzTx/>
              <a:buFontTx/>
              <a:buNone/>
              <a:defRPr sz="2400" b="1"/>
            </a:lvl2pPr>
            <a:lvl3pPr marL="0" indent="914400">
              <a:buSzTx/>
              <a:buFontTx/>
              <a:buNone/>
              <a:defRPr sz="2400" b="1"/>
            </a:lvl3pPr>
            <a:lvl4pPr marL="0" indent="1371600">
              <a:buSzTx/>
              <a:buFontTx/>
              <a:buNone/>
              <a:defRPr sz="2400" b="1"/>
            </a:lvl4pPr>
            <a:lvl5pPr marL="0" indent="1828800">
              <a:buSzTx/>
              <a:buFontTx/>
              <a:buNone/>
              <a:defRPr sz="2400" b="1"/>
            </a:lvl5pPr>
          </a:lstStyle>
          <a:p>
            <a:r>
              <a:t>Nível de Corpo Um</a:t>
            </a:r>
          </a:p>
          <a:p>
            <a:pPr lvl="1"/>
            <a:r>
              <a:t>Nível de Corpo Dois</a:t>
            </a:r>
          </a:p>
          <a:p>
            <a:pPr lvl="2"/>
            <a:r>
              <a:t>Nível de Corpo Três</a:t>
            </a:r>
          </a:p>
          <a:p>
            <a:pPr lvl="3"/>
            <a:r>
              <a:t>Nível de Corpo Quatro</a:t>
            </a:r>
          </a:p>
          <a:p>
            <a:pPr lvl="4"/>
            <a:r>
              <a:t>Nível de Corpo Cinco</a:t>
            </a:r>
          </a:p>
        </p:txBody>
      </p:sp>
      <p:sp>
        <p:nvSpPr>
          <p:cNvPr id="49" name="Text Placeholder 4"/>
          <p:cNvSpPr>
            <a:spLocks noGrp="1"/>
          </p:cNvSpPr>
          <p:nvPr>
            <p:ph type="body" sz="quarter" idx="21"/>
          </p:nvPr>
        </p:nvSpPr>
        <p:spPr>
          <a:xfrm>
            <a:off x="6172200" y="1681163"/>
            <a:ext cx="5183188" cy="823913"/>
          </a:xfrm>
          <a:prstGeom prst="rect">
            <a:avLst/>
          </a:prstGeom>
        </p:spPr>
        <p:txBody>
          <a:bodyPr anchor="b"/>
          <a:lstStyle/>
          <a:p>
            <a:pPr marL="0" indent="0">
              <a:buSzTx/>
              <a:buFontTx/>
              <a:buNone/>
              <a:defRPr sz="2400" b="1"/>
            </a:pPr>
            <a:endParaRPr/>
          </a:p>
        </p:txBody>
      </p:sp>
      <p:sp>
        <p:nvSpPr>
          <p:cNvPr id="50" name="Número do Slide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Texto do Título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Texto do Título</a:t>
            </a:r>
          </a:p>
        </p:txBody>
      </p:sp>
      <p:sp>
        <p:nvSpPr>
          <p:cNvPr id="58" name="Número do Slide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Número do Slide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Texto do Título"/>
          <p:cNvSpPr txBox="1">
            <a:spLocks noGrp="1"/>
          </p:cNvSpPr>
          <p:nvPr>
            <p:ph type="title"/>
          </p:nvPr>
        </p:nvSpPr>
        <p:spPr>
          <a:xfrm>
            <a:off x="839787" y="457200"/>
            <a:ext cx="3932239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t>Texto do Título</a:t>
            </a:r>
          </a:p>
        </p:txBody>
      </p:sp>
      <p:sp>
        <p:nvSpPr>
          <p:cNvPr id="73" name="Nível de Corpo Um…"/>
          <p:cNvSpPr txBox="1">
            <a:spLocks noGrp="1"/>
          </p:cNvSpPr>
          <p:nvPr>
            <p:ph type="body" sz="half" idx="1"/>
          </p:nvPr>
        </p:nvSpPr>
        <p:spPr>
          <a:xfrm>
            <a:off x="5183187" y="987425"/>
            <a:ext cx="6172201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 marL="718457" indent="-261257">
              <a:defRPr sz="3200"/>
            </a:lvl2pPr>
            <a:lvl3pPr marL="1219200" indent="-304800">
              <a:defRPr sz="3200"/>
            </a:lvl3pPr>
            <a:lvl4pPr marL="1737360" indent="-365760">
              <a:defRPr sz="3200"/>
            </a:lvl4pPr>
            <a:lvl5pPr marL="2194560" indent="-365760">
              <a:defRPr sz="3200"/>
            </a:lvl5pPr>
          </a:lstStyle>
          <a:p>
            <a:r>
              <a:t>Nível de Corpo Um</a:t>
            </a:r>
          </a:p>
          <a:p>
            <a:pPr lvl="1"/>
            <a:r>
              <a:t>Nível de Corpo Dois</a:t>
            </a:r>
          </a:p>
          <a:p>
            <a:pPr lvl="2"/>
            <a:r>
              <a:t>Nível de Corpo Três</a:t>
            </a:r>
          </a:p>
          <a:p>
            <a:pPr lvl="3"/>
            <a:r>
              <a:t>Nível de Corpo Quatro</a:t>
            </a:r>
          </a:p>
          <a:p>
            <a:pPr lvl="4"/>
            <a:r>
              <a:t>Nível de Corpo Cinco</a:t>
            </a:r>
          </a:p>
        </p:txBody>
      </p:sp>
      <p:sp>
        <p:nvSpPr>
          <p:cNvPr id="74" name="Text Placeholder 3"/>
          <p:cNvSpPr>
            <a:spLocks noGrp="1"/>
          </p:cNvSpPr>
          <p:nvPr>
            <p:ph type="body" sz="quarter" idx="21"/>
          </p:nvPr>
        </p:nvSpPr>
        <p:spPr>
          <a:xfrm>
            <a:off x="839787" y="2057400"/>
            <a:ext cx="3932238" cy="3811588"/>
          </a:xfrm>
          <a:prstGeom prst="rect">
            <a:avLst/>
          </a:prstGeom>
        </p:spPr>
        <p:txBody>
          <a:bodyPr/>
          <a:lstStyle/>
          <a:p>
            <a:pPr marL="0" indent="0">
              <a:buSzTx/>
              <a:buFontTx/>
              <a:buNone/>
              <a:defRPr sz="1600"/>
            </a:pPr>
            <a:endParaRPr/>
          </a:p>
        </p:txBody>
      </p:sp>
      <p:sp>
        <p:nvSpPr>
          <p:cNvPr id="75" name="Número do Slide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Texto do Título"/>
          <p:cNvSpPr txBox="1">
            <a:spLocks noGrp="1"/>
          </p:cNvSpPr>
          <p:nvPr>
            <p:ph type="title"/>
          </p:nvPr>
        </p:nvSpPr>
        <p:spPr>
          <a:xfrm>
            <a:off x="839787" y="457200"/>
            <a:ext cx="3932239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t>Texto do Título</a:t>
            </a:r>
          </a:p>
        </p:txBody>
      </p:sp>
      <p:sp>
        <p:nvSpPr>
          <p:cNvPr id="83" name="Picture Placeholder 2"/>
          <p:cNvSpPr>
            <a:spLocks noGrp="1"/>
          </p:cNvSpPr>
          <p:nvPr>
            <p:ph type="pic" sz="half" idx="21"/>
          </p:nvPr>
        </p:nvSpPr>
        <p:spPr>
          <a:xfrm>
            <a:off x="5183187" y="987425"/>
            <a:ext cx="6172201" cy="4873625"/>
          </a:xfrm>
          <a:prstGeom prst="rect">
            <a:avLst/>
          </a:prstGeom>
        </p:spPr>
        <p:txBody>
          <a:bodyPr lIns="91439" rIns="91439">
            <a:noAutofit/>
          </a:bodyPr>
          <a:lstStyle/>
          <a:p>
            <a:endParaRPr/>
          </a:p>
        </p:txBody>
      </p:sp>
      <p:sp>
        <p:nvSpPr>
          <p:cNvPr id="84" name="Nível de Corpo Um…"/>
          <p:cNvSpPr txBox="1">
            <a:spLocks noGrp="1"/>
          </p:cNvSpPr>
          <p:nvPr>
            <p:ph type="body" sz="quarter" idx="1"/>
          </p:nvPr>
        </p:nvSpPr>
        <p:spPr>
          <a:xfrm>
            <a:off x="839787" y="2057400"/>
            <a:ext cx="3932239" cy="3811588"/>
          </a:xfrm>
          <a:prstGeom prst="rect">
            <a:avLst/>
          </a:prstGeom>
        </p:spPr>
        <p:txBody>
          <a:bodyPr/>
          <a:lstStyle>
            <a:lvl1pPr marL="0" indent="0">
              <a:buSzTx/>
              <a:buFontTx/>
              <a:buNone/>
              <a:defRPr sz="1600"/>
            </a:lvl1pPr>
            <a:lvl2pPr marL="0" indent="457200">
              <a:buSzTx/>
              <a:buFontTx/>
              <a:buNone/>
              <a:defRPr sz="1600"/>
            </a:lvl2pPr>
            <a:lvl3pPr marL="0" indent="914400">
              <a:buSzTx/>
              <a:buFontTx/>
              <a:buNone/>
              <a:defRPr sz="1600"/>
            </a:lvl3pPr>
            <a:lvl4pPr marL="0" indent="1371600">
              <a:buSzTx/>
              <a:buFontTx/>
              <a:buNone/>
              <a:defRPr sz="1600"/>
            </a:lvl4pPr>
            <a:lvl5pPr marL="0" indent="1828800">
              <a:buSzTx/>
              <a:buFontTx/>
              <a:buNone/>
              <a:defRPr sz="1600"/>
            </a:lvl5pPr>
          </a:lstStyle>
          <a:p>
            <a:r>
              <a:t>Nível de Corpo Um</a:t>
            </a:r>
          </a:p>
          <a:p>
            <a:pPr lvl="1"/>
            <a:r>
              <a:t>Nível de Corpo Dois</a:t>
            </a:r>
          </a:p>
          <a:p>
            <a:pPr lvl="2"/>
            <a:r>
              <a:t>Nível de Corpo Três</a:t>
            </a:r>
          </a:p>
          <a:p>
            <a:pPr lvl="3"/>
            <a:r>
              <a:t>Nível de Corpo Quatro</a:t>
            </a:r>
          </a:p>
          <a:p>
            <a:pPr lvl="4"/>
            <a:r>
              <a:t>Nível de Corpo Cinco</a:t>
            </a:r>
          </a:p>
        </p:txBody>
      </p:sp>
      <p:sp>
        <p:nvSpPr>
          <p:cNvPr id="85" name="Número do Slide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 do Título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5719" rIns="45719" anchor="ctr">
            <a:normAutofit/>
          </a:bodyPr>
          <a:lstStyle/>
          <a:p>
            <a:r>
              <a:t>Texto do Título</a:t>
            </a:r>
          </a:p>
        </p:txBody>
      </p:sp>
      <p:sp>
        <p:nvSpPr>
          <p:cNvPr id="3" name="Nível de Corpo Um…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5719" rIns="45719">
            <a:normAutofit/>
          </a:bodyPr>
          <a:lstStyle/>
          <a:p>
            <a:r>
              <a:t>Nível de Corpo Um</a:t>
            </a:r>
          </a:p>
          <a:p>
            <a:pPr lvl="1"/>
            <a:r>
              <a:t>Nível de Corpo Dois</a:t>
            </a:r>
          </a:p>
          <a:p>
            <a:pPr lvl="2"/>
            <a:r>
              <a:t>Nível de Corpo Três</a:t>
            </a:r>
          </a:p>
          <a:p>
            <a:pPr lvl="3"/>
            <a:r>
              <a:t>Nível de Corpo Quatro</a:t>
            </a:r>
          </a:p>
          <a:p>
            <a:pPr lvl="4"/>
            <a:r>
              <a:t>Nível de Corpo Cinco</a:t>
            </a:r>
          </a:p>
        </p:txBody>
      </p:sp>
      <p:sp>
        <p:nvSpPr>
          <p:cNvPr id="4" name="Número do Slide"/>
          <p:cNvSpPr txBox="1">
            <a:spLocks noGrp="1"/>
          </p:cNvSpPr>
          <p:nvPr>
            <p:ph type="sldNum" sz="quarter" idx="2"/>
          </p:nvPr>
        </p:nvSpPr>
        <p:spPr>
          <a:xfrm>
            <a:off x="11080144" y="6404292"/>
            <a:ext cx="273657" cy="269241"/>
          </a:xfrm>
          <a:prstGeom prst="rect">
            <a:avLst/>
          </a:prstGeom>
          <a:ln w="12700">
            <a:miter lim="400000"/>
          </a:ln>
        </p:spPr>
        <p:txBody>
          <a:bodyPr wrap="none" lIns="45719" rIns="45719" anchor="ctr">
            <a:spAutoFit/>
          </a:bodyPr>
          <a:lstStyle>
            <a:lvl1pPr algn="r">
              <a:defRPr sz="1200">
                <a:solidFill>
                  <a:srgbClr val="757575"/>
                </a:solidFill>
              </a:defRPr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p:transition spd="med"/>
  <p:txStyles>
    <p:titleStyle>
      <a:lvl1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400" b="0" i="0" u="none" strike="noStrike" cap="none" spc="0" baseline="0">
          <a:solidFill>
            <a:srgbClr val="000000"/>
          </a:solidFill>
          <a:uFillTx/>
          <a:latin typeface="Aptos Display"/>
          <a:ea typeface="Aptos Display"/>
          <a:cs typeface="Aptos Display"/>
          <a:sym typeface="Aptos Display"/>
        </a:defRPr>
      </a:lvl1pPr>
      <a:lvl2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400" b="0" i="0" u="none" strike="noStrike" cap="none" spc="0" baseline="0">
          <a:solidFill>
            <a:srgbClr val="000000"/>
          </a:solidFill>
          <a:uFillTx/>
          <a:latin typeface="Aptos Display"/>
          <a:ea typeface="Aptos Display"/>
          <a:cs typeface="Aptos Display"/>
          <a:sym typeface="Aptos Display"/>
        </a:defRPr>
      </a:lvl2pPr>
      <a:lvl3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400" b="0" i="0" u="none" strike="noStrike" cap="none" spc="0" baseline="0">
          <a:solidFill>
            <a:srgbClr val="000000"/>
          </a:solidFill>
          <a:uFillTx/>
          <a:latin typeface="Aptos Display"/>
          <a:ea typeface="Aptos Display"/>
          <a:cs typeface="Aptos Display"/>
          <a:sym typeface="Aptos Display"/>
        </a:defRPr>
      </a:lvl3pPr>
      <a:lvl4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400" b="0" i="0" u="none" strike="noStrike" cap="none" spc="0" baseline="0">
          <a:solidFill>
            <a:srgbClr val="000000"/>
          </a:solidFill>
          <a:uFillTx/>
          <a:latin typeface="Aptos Display"/>
          <a:ea typeface="Aptos Display"/>
          <a:cs typeface="Aptos Display"/>
          <a:sym typeface="Aptos Display"/>
        </a:defRPr>
      </a:lvl4pPr>
      <a:lvl5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400" b="0" i="0" u="none" strike="noStrike" cap="none" spc="0" baseline="0">
          <a:solidFill>
            <a:srgbClr val="000000"/>
          </a:solidFill>
          <a:uFillTx/>
          <a:latin typeface="Aptos Display"/>
          <a:ea typeface="Aptos Display"/>
          <a:cs typeface="Aptos Display"/>
          <a:sym typeface="Aptos Display"/>
        </a:defRPr>
      </a:lvl5pPr>
      <a:lvl6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400" b="0" i="0" u="none" strike="noStrike" cap="none" spc="0" baseline="0">
          <a:solidFill>
            <a:srgbClr val="000000"/>
          </a:solidFill>
          <a:uFillTx/>
          <a:latin typeface="Aptos Display"/>
          <a:ea typeface="Aptos Display"/>
          <a:cs typeface="Aptos Display"/>
          <a:sym typeface="Aptos Display"/>
        </a:defRPr>
      </a:lvl6pPr>
      <a:lvl7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400" b="0" i="0" u="none" strike="noStrike" cap="none" spc="0" baseline="0">
          <a:solidFill>
            <a:srgbClr val="000000"/>
          </a:solidFill>
          <a:uFillTx/>
          <a:latin typeface="Aptos Display"/>
          <a:ea typeface="Aptos Display"/>
          <a:cs typeface="Aptos Display"/>
          <a:sym typeface="Aptos Display"/>
        </a:defRPr>
      </a:lvl7pPr>
      <a:lvl8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400" b="0" i="0" u="none" strike="noStrike" cap="none" spc="0" baseline="0">
          <a:solidFill>
            <a:srgbClr val="000000"/>
          </a:solidFill>
          <a:uFillTx/>
          <a:latin typeface="Aptos Display"/>
          <a:ea typeface="Aptos Display"/>
          <a:cs typeface="Aptos Display"/>
          <a:sym typeface="Aptos Display"/>
        </a:defRPr>
      </a:lvl8pPr>
      <a:lvl9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400" b="0" i="0" u="none" strike="noStrike" cap="none" spc="0" baseline="0">
          <a:solidFill>
            <a:srgbClr val="000000"/>
          </a:solidFill>
          <a:uFillTx/>
          <a:latin typeface="Aptos Display"/>
          <a:ea typeface="Aptos Display"/>
          <a:cs typeface="Aptos Display"/>
          <a:sym typeface="Aptos Display"/>
        </a:defRPr>
      </a:lvl9pPr>
    </p:titleStyle>
    <p:bodyStyle>
      <a:lvl1pPr marL="228600" marR="0" indent="-228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sz="2800" b="0" i="0" u="none" strike="noStrike" cap="none" spc="0" baseline="0">
          <a:solidFill>
            <a:srgbClr val="000000"/>
          </a:solidFill>
          <a:uFillTx/>
          <a:latin typeface="+mj-lt"/>
          <a:ea typeface="+mj-ea"/>
          <a:cs typeface="+mj-cs"/>
          <a:sym typeface="Aptos"/>
        </a:defRPr>
      </a:lvl1pPr>
      <a:lvl2pPr marL="723900" marR="0" indent="-2667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sz="2800" b="0" i="0" u="none" strike="noStrike" cap="none" spc="0" baseline="0">
          <a:solidFill>
            <a:srgbClr val="000000"/>
          </a:solidFill>
          <a:uFillTx/>
          <a:latin typeface="+mj-lt"/>
          <a:ea typeface="+mj-ea"/>
          <a:cs typeface="+mj-cs"/>
          <a:sym typeface="Aptos"/>
        </a:defRPr>
      </a:lvl2pPr>
      <a:lvl3pPr marL="1234439" marR="0" indent="-320039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sz="2800" b="0" i="0" u="none" strike="noStrike" cap="none" spc="0" baseline="0">
          <a:solidFill>
            <a:srgbClr val="000000"/>
          </a:solidFill>
          <a:uFillTx/>
          <a:latin typeface="+mj-lt"/>
          <a:ea typeface="+mj-ea"/>
          <a:cs typeface="+mj-cs"/>
          <a:sym typeface="Aptos"/>
        </a:defRPr>
      </a:lvl3pPr>
      <a:lvl4pPr marL="17272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sz="2800" b="0" i="0" u="none" strike="noStrike" cap="none" spc="0" baseline="0">
          <a:solidFill>
            <a:srgbClr val="000000"/>
          </a:solidFill>
          <a:uFillTx/>
          <a:latin typeface="+mj-lt"/>
          <a:ea typeface="+mj-ea"/>
          <a:cs typeface="+mj-cs"/>
          <a:sym typeface="Aptos"/>
        </a:defRPr>
      </a:lvl4pPr>
      <a:lvl5pPr marL="21844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sz="2800" b="0" i="0" u="none" strike="noStrike" cap="none" spc="0" baseline="0">
          <a:solidFill>
            <a:srgbClr val="000000"/>
          </a:solidFill>
          <a:uFillTx/>
          <a:latin typeface="+mj-lt"/>
          <a:ea typeface="+mj-ea"/>
          <a:cs typeface="+mj-cs"/>
          <a:sym typeface="Aptos"/>
        </a:defRPr>
      </a:lvl5pPr>
      <a:lvl6pPr marL="26416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sz="2800" b="0" i="0" u="none" strike="noStrike" cap="none" spc="0" baseline="0">
          <a:solidFill>
            <a:srgbClr val="000000"/>
          </a:solidFill>
          <a:uFillTx/>
          <a:latin typeface="+mj-lt"/>
          <a:ea typeface="+mj-ea"/>
          <a:cs typeface="+mj-cs"/>
          <a:sym typeface="Aptos"/>
        </a:defRPr>
      </a:lvl6pPr>
      <a:lvl7pPr marL="30988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sz="2800" b="0" i="0" u="none" strike="noStrike" cap="none" spc="0" baseline="0">
          <a:solidFill>
            <a:srgbClr val="000000"/>
          </a:solidFill>
          <a:uFillTx/>
          <a:latin typeface="+mj-lt"/>
          <a:ea typeface="+mj-ea"/>
          <a:cs typeface="+mj-cs"/>
          <a:sym typeface="Aptos"/>
        </a:defRPr>
      </a:lvl7pPr>
      <a:lvl8pPr marL="35560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sz="2800" b="0" i="0" u="none" strike="noStrike" cap="none" spc="0" baseline="0">
          <a:solidFill>
            <a:srgbClr val="000000"/>
          </a:solidFill>
          <a:uFillTx/>
          <a:latin typeface="+mj-lt"/>
          <a:ea typeface="+mj-ea"/>
          <a:cs typeface="+mj-cs"/>
          <a:sym typeface="Aptos"/>
        </a:defRPr>
      </a:lvl8pPr>
      <a:lvl9pPr marL="40132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sz="2800" b="0" i="0" u="none" strike="noStrike" cap="none" spc="0" baseline="0">
          <a:solidFill>
            <a:srgbClr val="000000"/>
          </a:solidFill>
          <a:uFillTx/>
          <a:latin typeface="+mj-lt"/>
          <a:ea typeface="+mj-ea"/>
          <a:cs typeface="+mj-cs"/>
          <a:sym typeface="Aptos"/>
        </a:defRPr>
      </a:lvl9pPr>
    </p:bodyStyle>
    <p:otherStyle>
      <a:lvl1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Aptos"/>
        </a:defRPr>
      </a:lvl1pPr>
      <a:lvl2pPr marL="0" marR="0" indent="4572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Aptos"/>
        </a:defRPr>
      </a:lvl2pPr>
      <a:lvl3pPr marL="0" marR="0" indent="9144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Aptos"/>
        </a:defRPr>
      </a:lvl3pPr>
      <a:lvl4pPr marL="0" marR="0" indent="13716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Aptos"/>
        </a:defRPr>
      </a:lvl4pPr>
      <a:lvl5pPr marL="0" marR="0" indent="18288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Aptos"/>
        </a:defRPr>
      </a:lvl5pPr>
      <a:lvl6pPr marL="0" marR="0" indent="22860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Aptos"/>
        </a:defRPr>
      </a:lvl6pPr>
      <a:lvl7pPr marL="0" marR="0" indent="27432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Aptos"/>
        </a:defRPr>
      </a:lvl7pPr>
      <a:lvl8pPr marL="0" marR="0" indent="32004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Aptos"/>
        </a:defRPr>
      </a:lvl8pPr>
      <a:lvl9pPr marL="0" marR="0" indent="36576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Apto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png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ransition spd="med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ransition spd="med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TextBox 6"/>
          <p:cNvSpPr txBox="1"/>
          <p:nvPr/>
        </p:nvSpPr>
        <p:spPr>
          <a:xfrm rot="16200000">
            <a:off x="-1893014" y="3290194"/>
            <a:ext cx="5420450" cy="904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5719" rIns="45719">
            <a:spAutoFit/>
          </a:bodyPr>
          <a:lstStyle>
            <a:lvl1pPr algn="ctr">
              <a:defRPr sz="5500">
                <a:solidFill>
                  <a:srgbClr val="009FE3"/>
                </a:solidFill>
                <a:latin typeface="Roboto"/>
                <a:ea typeface="Roboto"/>
                <a:cs typeface="Roboto"/>
                <a:sym typeface="Roboto"/>
              </a:defRPr>
            </a:lvl1pPr>
          </a:lstStyle>
          <a:p>
            <a:r>
              <a:t>OBJETIVOS</a:t>
            </a:r>
          </a:p>
        </p:txBody>
      </p:sp>
      <p:sp>
        <p:nvSpPr>
          <p:cNvPr id="97" name="Ser un referente ético y espiritual para la juventud: Esto implica inspirar a los…"/>
          <p:cNvSpPr txBox="1"/>
          <p:nvPr/>
        </p:nvSpPr>
        <p:spPr>
          <a:xfrm>
            <a:off x="2216696" y="1385194"/>
            <a:ext cx="4070131" cy="4714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5719" rIns="45719" anchor="ctr">
            <a:spAutoFit/>
          </a:bodyPr>
          <a:lstStyle/>
          <a:p>
            <a:pPr defTabSz="457200">
              <a:lnSpc>
                <a:spcPct val="120000"/>
              </a:lnSpc>
              <a:defRPr sz="2400">
                <a:latin typeface="Roboto"/>
                <a:ea typeface="Roboto"/>
                <a:cs typeface="Roboto"/>
                <a:sym typeface="Roboto"/>
              </a:defRPr>
            </a:pPr>
            <a:r>
              <a:rPr b="1"/>
              <a:t>Ser un referente ético y espiritual para la juventud: </a:t>
            </a:r>
            <a:r>
              <a:t>Esto implica inspirar a los</a:t>
            </a:r>
          </a:p>
          <a:p>
            <a:pPr defTabSz="457200">
              <a:lnSpc>
                <a:spcPct val="120000"/>
              </a:lnSpc>
              <a:defRPr sz="2400">
                <a:latin typeface="Roboto"/>
                <a:ea typeface="Roboto"/>
                <a:cs typeface="Roboto"/>
                <a:sym typeface="Roboto"/>
              </a:defRPr>
            </a:pPr>
            <a:r>
              <a:t>jóvenes a vivir con integridad y desarrollar una relación sólida con Dios, promoviendo la ética y la espiritualidad como principios fundamentales en todas sus acciones y decisiones.</a:t>
            </a:r>
          </a:p>
        </p:txBody>
      </p:sp>
      <p:sp>
        <p:nvSpPr>
          <p:cNvPr id="98" name="Liderar una revolución espiritual en la vida de los jóvenes adventistas: Este…"/>
          <p:cNvSpPr txBox="1"/>
          <p:nvPr/>
        </p:nvSpPr>
        <p:spPr>
          <a:xfrm>
            <a:off x="7509529" y="1385194"/>
            <a:ext cx="4064001" cy="4714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5719" rIns="45719" anchor="ctr">
            <a:spAutoFit/>
          </a:bodyPr>
          <a:lstStyle/>
          <a:p>
            <a:pPr defTabSz="457200">
              <a:lnSpc>
                <a:spcPct val="120000"/>
              </a:lnSpc>
              <a:defRPr sz="2400">
                <a:latin typeface="Roboto"/>
                <a:ea typeface="Roboto"/>
                <a:cs typeface="Roboto"/>
                <a:sym typeface="Roboto"/>
              </a:defRPr>
            </a:pPr>
            <a:r>
              <a:rPr b="1"/>
              <a:t>Liderar una revolución espiritual en la vida de los jóvenes adventistas: </a:t>
            </a:r>
            <a:r>
              <a:t>Este</a:t>
            </a:r>
          </a:p>
          <a:p>
            <a:pPr defTabSz="457200">
              <a:lnSpc>
                <a:spcPct val="120000"/>
              </a:lnSpc>
              <a:defRPr sz="2400">
                <a:latin typeface="Roboto"/>
                <a:ea typeface="Roboto"/>
                <a:cs typeface="Roboto"/>
                <a:sym typeface="Roboto"/>
              </a:defRPr>
            </a:pPr>
            <a:r>
              <a:t>objetivo incluye fortalecer la devoción personal, la adoración y la enseñanza</a:t>
            </a:r>
          </a:p>
          <a:p>
            <a:pPr defTabSz="457200">
              <a:lnSpc>
                <a:spcPct val="120000"/>
              </a:lnSpc>
              <a:defRPr sz="2400">
                <a:latin typeface="Roboto"/>
                <a:ea typeface="Roboto"/>
                <a:cs typeface="Roboto"/>
                <a:sym typeface="Roboto"/>
              </a:defRPr>
            </a:pPr>
            <a:r>
              <a:t>de las Escrituras, ayudando a los jóvenes a vivir una fe práctica y transformadora que influya positivamente en sus comunidades.</a:t>
            </a:r>
          </a:p>
        </p:txBody>
      </p:sp>
      <p:sp>
        <p:nvSpPr>
          <p:cNvPr id="99" name="01"/>
          <p:cNvSpPr txBox="1"/>
          <p:nvPr/>
        </p:nvSpPr>
        <p:spPr>
          <a:xfrm>
            <a:off x="1445857" y="405460"/>
            <a:ext cx="876572" cy="8661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5719" rIns="45719">
            <a:spAutoFit/>
          </a:bodyPr>
          <a:lstStyle>
            <a:lvl1pPr>
              <a:defRPr sz="5200" b="1">
                <a:solidFill>
                  <a:srgbClr val="D33B4B"/>
                </a:solidFill>
                <a:latin typeface="Roboto"/>
                <a:ea typeface="Roboto"/>
                <a:cs typeface="Roboto"/>
                <a:sym typeface="Roboto"/>
              </a:defRPr>
            </a:lvl1pPr>
          </a:lstStyle>
          <a:p>
            <a:r>
              <a:t>01</a:t>
            </a:r>
          </a:p>
        </p:txBody>
      </p:sp>
      <p:sp>
        <p:nvSpPr>
          <p:cNvPr id="100" name="02"/>
          <p:cNvSpPr txBox="1"/>
          <p:nvPr/>
        </p:nvSpPr>
        <p:spPr>
          <a:xfrm>
            <a:off x="6601532" y="405460"/>
            <a:ext cx="1147147" cy="8661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5719" rIns="45719">
            <a:spAutoFit/>
          </a:bodyPr>
          <a:lstStyle>
            <a:lvl1pPr>
              <a:defRPr sz="5200" b="1">
                <a:solidFill>
                  <a:srgbClr val="D33B4B"/>
                </a:solidFill>
                <a:latin typeface="Roboto"/>
                <a:ea typeface="Roboto"/>
                <a:cs typeface="Roboto"/>
                <a:sym typeface="Roboto"/>
              </a:defRPr>
            </a:lvl1pPr>
          </a:lstStyle>
          <a:p>
            <a:r>
              <a:t>02</a:t>
            </a:r>
          </a:p>
        </p:txBody>
      </p:sp>
      <p:sp>
        <p:nvSpPr>
          <p:cNvPr id="101" name="Retângulo"/>
          <p:cNvSpPr/>
          <p:nvPr/>
        </p:nvSpPr>
        <p:spPr>
          <a:xfrm>
            <a:off x="1816441" y="1311578"/>
            <a:ext cx="135403" cy="5140962"/>
          </a:xfrm>
          <a:prstGeom prst="rect">
            <a:avLst/>
          </a:prstGeom>
          <a:solidFill>
            <a:srgbClr val="E62546"/>
          </a:solidFill>
          <a:ln w="12700">
            <a:miter lim="400000"/>
          </a:ln>
        </p:spPr>
        <p:txBody>
          <a:bodyPr lIns="45719" rIns="45719" anchor="ctr"/>
          <a:lstStyle/>
          <a:p>
            <a:endParaRPr/>
          </a:p>
        </p:txBody>
      </p:sp>
      <p:sp>
        <p:nvSpPr>
          <p:cNvPr id="102" name="Retângulo"/>
          <p:cNvSpPr/>
          <p:nvPr/>
        </p:nvSpPr>
        <p:spPr>
          <a:xfrm>
            <a:off x="6979106" y="1311578"/>
            <a:ext cx="135403" cy="5140962"/>
          </a:xfrm>
          <a:prstGeom prst="rect">
            <a:avLst/>
          </a:prstGeom>
          <a:solidFill>
            <a:srgbClr val="E62546"/>
          </a:solidFill>
          <a:ln w="12700">
            <a:miter lim="400000"/>
          </a:ln>
        </p:spPr>
        <p:txBody>
          <a:bodyPr lIns="45719" rIns="45719" anchor="ctr"/>
          <a:lstStyle/>
          <a:p>
            <a:endParaRPr/>
          </a:p>
        </p:txBody>
      </p:sp>
    </p:spTree>
  </p:cSld>
  <p:clrMapOvr>
    <a:masterClrMapping/>
  </p:clrMapOvr>
  <p:transition spd="med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" name="El liderazgo ético y espiritual en el Ministerio Joven Adventista es el fundamento para formar una generación que viva la fe con integridad, reflejando el carácter de Cristo en la adoración, el servicio y el discipulado."/>
          <p:cNvSpPr txBox="1"/>
          <p:nvPr/>
        </p:nvSpPr>
        <p:spPr>
          <a:xfrm>
            <a:off x="1841452" y="1392555"/>
            <a:ext cx="8509096" cy="705993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5719" rIns="45719">
            <a:spAutoFit/>
          </a:bodyPr>
          <a:lstStyle/>
          <a:p>
            <a:pPr algn="ctr">
              <a:lnSpc>
                <a:spcPct val="90000"/>
              </a:lnSpc>
              <a:spcBef>
                <a:spcPts val="1000"/>
              </a:spcBef>
              <a:buFont typeface="Arial"/>
              <a:defRPr sz="4500">
                <a:solidFill>
                  <a:srgbClr val="FFFFFF"/>
                </a:solidFill>
                <a:latin typeface="Abel Regular"/>
                <a:ea typeface="Abel Regular"/>
                <a:cs typeface="Abel Regular"/>
                <a:sym typeface="Abel Regular"/>
              </a:defRPr>
            </a:pPr>
            <a:r>
              <a:t>El liderazgo ético y espiritual en el Ministerio Joven Adventista es el fundamento para formar una generación que viva la fe con integridad, reflejando el carácter de Cristo en la adoración, el servicio y el discipulado.</a:t>
            </a:r>
          </a:p>
          <a:p>
            <a:pPr algn="ctr">
              <a:lnSpc>
                <a:spcPct val="90000"/>
              </a:lnSpc>
              <a:spcBef>
                <a:spcPts val="1000"/>
              </a:spcBef>
              <a:buFont typeface="Arial"/>
              <a:defRPr sz="4500">
                <a:solidFill>
                  <a:srgbClr val="FFFFFF"/>
                </a:solidFill>
                <a:latin typeface="Abel Regular"/>
                <a:ea typeface="Abel Regular"/>
                <a:cs typeface="Abel Regular"/>
                <a:sym typeface="Abel Regular"/>
              </a:defRPr>
            </a:pPr>
            <a:endParaRPr/>
          </a:p>
          <a:p>
            <a:pPr algn="ctr">
              <a:lnSpc>
                <a:spcPct val="90000"/>
              </a:lnSpc>
              <a:spcBef>
                <a:spcPts val="1000"/>
              </a:spcBef>
              <a:buFont typeface="Arial"/>
              <a:defRPr sz="4500">
                <a:solidFill>
                  <a:srgbClr val="FFFFFF"/>
                </a:solidFill>
                <a:latin typeface="Abel Regular"/>
                <a:ea typeface="Abel Regular"/>
                <a:cs typeface="Abel Regular"/>
                <a:sym typeface="Abel Regular"/>
              </a:defRPr>
            </a:pPr>
            <a:endParaRPr/>
          </a:p>
        </p:txBody>
      </p:sp>
    </p:spTree>
  </p:cSld>
  <p:clrMapOvr>
    <a:masterClrMapping/>
  </p:clrMapOvr>
  <p:transition spd="med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" name="El liderazgo ético en 4 puntos:"/>
          <p:cNvSpPr txBox="1"/>
          <p:nvPr/>
        </p:nvSpPr>
        <p:spPr>
          <a:xfrm>
            <a:off x="423620" y="3047400"/>
            <a:ext cx="6023243" cy="146685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5719" rIns="45719">
            <a:spAutoFit/>
          </a:bodyPr>
          <a:lstStyle>
            <a:lvl1pPr>
              <a:lnSpc>
                <a:spcPct val="90000"/>
              </a:lnSpc>
              <a:defRPr sz="5000" cap="all">
                <a:latin typeface="Gill Sans Light"/>
                <a:ea typeface="Gill Sans Light"/>
                <a:cs typeface="Gill Sans Light"/>
                <a:sym typeface="Gill Sans Light"/>
              </a:defRPr>
            </a:lvl1pPr>
          </a:lstStyle>
          <a:p>
            <a:r>
              <a:t>El liderazgo ético en 4 puntos:</a:t>
            </a:r>
          </a:p>
        </p:txBody>
      </p:sp>
    </p:spTree>
  </p:cSld>
  <p:clrMapOvr>
    <a:masterClrMapping/>
  </p:clrMapOvr>
  <p:transition spd="med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" name="Fundamentada en Principios e Integridad Moral: El liderazgo ético se basa en valores sólidos e integridad, y va más allá de la autoridad, el poder o el carisma para guiar las acciones y decisiones.…"/>
          <p:cNvSpPr txBox="1"/>
          <p:nvPr/>
        </p:nvSpPr>
        <p:spPr>
          <a:xfrm>
            <a:off x="1507503" y="1029970"/>
            <a:ext cx="9207501" cy="479806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5719" rIns="45719" anchor="ctr">
            <a:spAutoFit/>
          </a:bodyPr>
          <a:lstStyle/>
          <a:p>
            <a:pPr marL="444500" indent="-444500">
              <a:lnSpc>
                <a:spcPct val="140000"/>
              </a:lnSpc>
              <a:buClr>
                <a:srgbClr val="000000"/>
              </a:buClr>
              <a:buSzPts val="2500"/>
              <a:buAutoNum type="arabicPeriod"/>
              <a:tabLst>
                <a:tab pos="457200" algn="l"/>
              </a:tabLst>
              <a:defRPr sz="2500">
                <a:uFill>
                  <a:solidFill>
                    <a:srgbClr val="000000"/>
                  </a:solidFill>
                </a:uFill>
                <a:latin typeface="Roboto"/>
                <a:ea typeface="Roboto"/>
                <a:cs typeface="Roboto"/>
                <a:sym typeface="Roboto"/>
              </a:defRPr>
            </a:pPr>
            <a:r>
              <a:rPr b="1" i="1"/>
              <a:t>Fundamentada en Principios e Integridad Moral: </a:t>
            </a:r>
            <a:r>
              <a:t>El liderazgo ético se basa en valores sólidos e integridad, y va más allá de la autoridad, el poder o el carisma para guiar las acciones y decisiones.</a:t>
            </a:r>
          </a:p>
          <a:p>
            <a:pPr>
              <a:lnSpc>
                <a:spcPct val="140000"/>
              </a:lnSpc>
              <a:tabLst>
                <a:tab pos="457200" algn="l"/>
              </a:tabLst>
              <a:defRPr sz="2500">
                <a:uFill>
                  <a:solidFill>
                    <a:srgbClr val="000000"/>
                  </a:solidFill>
                </a:uFill>
                <a:latin typeface="Roboto"/>
                <a:ea typeface="Roboto"/>
                <a:cs typeface="Roboto"/>
                <a:sym typeface="Roboto"/>
              </a:defRPr>
            </a:pPr>
            <a:endParaRPr b="1" i="1"/>
          </a:p>
          <a:p>
            <a:pPr marL="444500" indent="-444500">
              <a:lnSpc>
                <a:spcPct val="140000"/>
              </a:lnSpc>
              <a:buClr>
                <a:srgbClr val="000000"/>
              </a:buClr>
              <a:buSzPts val="2500"/>
              <a:buAutoNum type="arabicPeriod" startAt="2"/>
              <a:tabLst>
                <a:tab pos="457200" algn="l"/>
              </a:tabLst>
              <a:defRPr sz="2500">
                <a:uFill>
                  <a:solidFill>
                    <a:srgbClr val="000000"/>
                  </a:solidFill>
                </a:uFill>
                <a:latin typeface="Roboto"/>
                <a:ea typeface="Roboto"/>
                <a:cs typeface="Roboto"/>
                <a:sym typeface="Roboto"/>
              </a:defRPr>
            </a:pPr>
            <a:r>
              <a:rPr b="1" i="1"/>
              <a:t>Impacto Positivo y Confianza: </a:t>
            </a:r>
            <a:r>
              <a:t>Al promover la satisfacción, la dedicación y la disposición para enfrentar desafíos, el liderazgo ético fortalece la confianza mutua y el ambiente de cooperación dentro de la organización o ministerio.</a:t>
            </a:r>
          </a:p>
        </p:txBody>
      </p:sp>
      <p:sp>
        <p:nvSpPr>
          <p:cNvPr id="109" name="Retângulo"/>
          <p:cNvSpPr/>
          <p:nvPr/>
        </p:nvSpPr>
        <p:spPr>
          <a:xfrm>
            <a:off x="867833" y="858519"/>
            <a:ext cx="135403" cy="5140962"/>
          </a:xfrm>
          <a:prstGeom prst="rect">
            <a:avLst/>
          </a:prstGeom>
          <a:solidFill>
            <a:srgbClr val="009FE3"/>
          </a:solidFill>
          <a:ln w="12700">
            <a:miter lim="400000"/>
          </a:ln>
        </p:spPr>
        <p:txBody>
          <a:bodyPr lIns="45719" rIns="45719" anchor="ctr"/>
          <a:lstStyle/>
          <a:p>
            <a:endParaRPr/>
          </a:p>
        </p:txBody>
      </p:sp>
    </p:spTree>
  </p:cSld>
  <p:clrMapOvr>
    <a:masterClrMapping/>
  </p:clrMapOvr>
  <p:transition spd="med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" name="Diferenciación de Otros Estilos de Liderazgo: Aunque estilos como el liderazgo transformacional también pueden ser efectivos, el liderazgo ético se destaca por su enfoque en principios morales y no solo en resultados o recompensas.…"/>
          <p:cNvSpPr txBox="1"/>
          <p:nvPr/>
        </p:nvSpPr>
        <p:spPr>
          <a:xfrm>
            <a:off x="1492250" y="1029970"/>
            <a:ext cx="9207500" cy="479806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5719" rIns="45719" anchor="ctr">
            <a:spAutoFit/>
          </a:bodyPr>
          <a:lstStyle/>
          <a:p>
            <a:pPr marL="444500" indent="-444500" algn="just">
              <a:lnSpc>
                <a:spcPct val="140000"/>
              </a:lnSpc>
              <a:buClr>
                <a:srgbClr val="000000"/>
              </a:buClr>
              <a:buSzPts val="2500"/>
              <a:buAutoNum type="arabicPeriod" startAt="3"/>
              <a:tabLst>
                <a:tab pos="457200" algn="l"/>
              </a:tabLst>
              <a:defRPr sz="2500">
                <a:uFill>
                  <a:solidFill>
                    <a:srgbClr val="000000"/>
                  </a:solidFill>
                </a:uFill>
                <a:latin typeface="Roboto"/>
                <a:ea typeface="Roboto"/>
                <a:cs typeface="Roboto"/>
                <a:sym typeface="Roboto"/>
              </a:defRPr>
            </a:pPr>
            <a:r>
              <a:rPr b="1" i="1"/>
              <a:t>Diferenciación de Otros Estilos de Liderazgo: </a:t>
            </a:r>
            <a:r>
              <a:t>Aunque estilos como el liderazgo transformacional también pueden ser efectivos, el liderazgo ético se destaca por su enfoque en principios morales y no solo en resultados o recompensas.</a:t>
            </a:r>
          </a:p>
          <a:p>
            <a:pPr algn="just">
              <a:lnSpc>
                <a:spcPct val="140000"/>
              </a:lnSpc>
              <a:tabLst>
                <a:tab pos="457200" algn="l"/>
              </a:tabLst>
              <a:defRPr sz="2500">
                <a:uFill>
                  <a:solidFill>
                    <a:srgbClr val="000000"/>
                  </a:solidFill>
                </a:uFill>
                <a:latin typeface="Roboto"/>
                <a:ea typeface="Roboto"/>
                <a:cs typeface="Roboto"/>
                <a:sym typeface="Roboto"/>
              </a:defRPr>
            </a:pPr>
            <a:endParaRPr b="1" i="1"/>
          </a:p>
          <a:p>
            <a:pPr marL="444500" indent="-444500" algn="just">
              <a:lnSpc>
                <a:spcPct val="140000"/>
              </a:lnSpc>
              <a:buClr>
                <a:srgbClr val="000000"/>
              </a:buClr>
              <a:buSzPts val="2500"/>
              <a:buAutoNum type="arabicPeriod" startAt="4"/>
              <a:tabLst>
                <a:tab pos="457200" algn="l"/>
              </a:tabLst>
              <a:defRPr sz="2500">
                <a:uFill>
                  <a:solidFill>
                    <a:srgbClr val="000000"/>
                  </a:solidFill>
                </a:uFill>
                <a:latin typeface="Roboto"/>
                <a:ea typeface="Roboto"/>
                <a:cs typeface="Roboto"/>
                <a:sym typeface="Roboto"/>
              </a:defRPr>
            </a:pPr>
            <a:r>
              <a:rPr b="1" i="1"/>
              <a:t>Esencial para el Verdadero Liderazgo: </a:t>
            </a:r>
            <a:r>
              <a:t>La ética es inseparable del liderazgo genuino; aunque es posible desarrollar ética sin liderazgo, un liderazgo verdadero exige una base ética sólida para ser auténtico y eficaz.</a:t>
            </a:r>
          </a:p>
        </p:txBody>
      </p:sp>
      <p:sp>
        <p:nvSpPr>
          <p:cNvPr id="112" name="Retângulo"/>
          <p:cNvSpPr/>
          <p:nvPr/>
        </p:nvSpPr>
        <p:spPr>
          <a:xfrm>
            <a:off x="867833" y="858519"/>
            <a:ext cx="135403" cy="5140962"/>
          </a:xfrm>
          <a:prstGeom prst="rect">
            <a:avLst/>
          </a:prstGeom>
          <a:solidFill>
            <a:srgbClr val="009FE3"/>
          </a:solidFill>
          <a:ln w="12700">
            <a:miter lim="400000"/>
          </a:ln>
        </p:spPr>
        <p:txBody>
          <a:bodyPr lIns="45719" rIns="45719" anchor="ctr"/>
          <a:lstStyle/>
          <a:p>
            <a:endParaRPr/>
          </a:p>
        </p:txBody>
      </p:sp>
    </p:spTree>
  </p:cSld>
  <p:clrMapOvr>
    <a:masterClrMapping/>
  </p:clrMapOvr>
  <p:transition spd="med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Para garantizar que los líderes y liderados están actuando éticamente, es esencial realizar una evaluación constante. Blanchard y Peale (2001, p.29) proponen tres preguntas clave para una prueba de ética:"/>
          <p:cNvSpPr txBox="1"/>
          <p:nvPr/>
        </p:nvSpPr>
        <p:spPr>
          <a:xfrm>
            <a:off x="1000913" y="3691553"/>
            <a:ext cx="10190174" cy="21361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5719" rIns="45719">
            <a:spAutoFit/>
          </a:bodyPr>
          <a:lstStyle>
            <a:lvl1pPr algn="ctr">
              <a:lnSpc>
                <a:spcPct val="120000"/>
              </a:lnSpc>
              <a:defRPr sz="300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defRPr>
            </a:lvl1pPr>
          </a:lstStyle>
          <a:p>
            <a:pPr>
              <a:defRPr b="1"/>
            </a:pPr>
            <a:r>
              <a:rPr b="0"/>
              <a:t>Para garantizar que los líderes y liderados están actuando éticamente, es esencial realizar una evaluación constante. Blanchard y Peale (2001, p.29) proponen tres preguntas clave para una prueba de ética:</a:t>
            </a:r>
          </a:p>
        </p:txBody>
      </p:sp>
      <p:sp>
        <p:nvSpPr>
          <p:cNvPr id="115" name="Evaluación Continua de la…"/>
          <p:cNvSpPr txBox="1"/>
          <p:nvPr/>
        </p:nvSpPr>
        <p:spPr>
          <a:xfrm>
            <a:off x="1724596" y="1182706"/>
            <a:ext cx="8742808" cy="21488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45719" rIns="45719">
            <a:spAutoFit/>
          </a:bodyPr>
          <a:lstStyle/>
          <a:p>
            <a:pPr algn="ctr">
              <a:lnSpc>
                <a:spcPct val="80000"/>
              </a:lnSpc>
              <a:defRPr sz="7000">
                <a:solidFill>
                  <a:srgbClr val="FFFFFF"/>
                </a:solidFill>
                <a:latin typeface="Abel Regular"/>
                <a:ea typeface="Abel Regular"/>
                <a:cs typeface="Abel Regular"/>
                <a:sym typeface="Abel Regular"/>
              </a:defRPr>
            </a:pPr>
            <a:r>
              <a:t>Evaluación Continua de la</a:t>
            </a:r>
          </a:p>
          <a:p>
            <a:pPr algn="ctr">
              <a:lnSpc>
                <a:spcPct val="80000"/>
              </a:lnSpc>
              <a:defRPr sz="7000">
                <a:solidFill>
                  <a:srgbClr val="FFFFFF"/>
                </a:solidFill>
                <a:latin typeface="Abel Regular"/>
                <a:ea typeface="Abel Regular"/>
                <a:cs typeface="Abel Regular"/>
                <a:sym typeface="Abel Regular"/>
              </a:defRPr>
            </a:pPr>
            <a:r>
              <a:t>Ética en el Liderazgo</a:t>
            </a:r>
          </a:p>
        </p:txBody>
      </p:sp>
      <p:sp>
        <p:nvSpPr>
          <p:cNvPr id="116" name="Retângulo"/>
          <p:cNvSpPr/>
          <p:nvPr/>
        </p:nvSpPr>
        <p:spPr>
          <a:xfrm rot="16200000">
            <a:off x="6060049" y="165110"/>
            <a:ext cx="71902" cy="6350001"/>
          </a:xfrm>
          <a:prstGeom prst="rect">
            <a:avLst/>
          </a:prstGeom>
          <a:solidFill>
            <a:srgbClr val="E62546"/>
          </a:solidFill>
          <a:ln w="12700">
            <a:miter lim="400000"/>
          </a:ln>
        </p:spPr>
        <p:txBody>
          <a:bodyPr lIns="45719" rIns="45719" anchor="ctr"/>
          <a:lstStyle/>
          <a:p>
            <a:pPr>
              <a:defRPr>
                <a:solidFill>
                  <a:srgbClr val="E62546"/>
                </a:solidFill>
              </a:defRPr>
            </a:pPr>
            <a:endParaRPr/>
          </a:p>
        </p:txBody>
      </p:sp>
    </p:spTree>
  </p:cSld>
  <p:clrMapOvr>
    <a:masterClrMapping/>
  </p:clrMapOvr>
  <p:transition spd="med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" name="¿Es legal?…"/>
          <p:cNvSpPr txBox="1"/>
          <p:nvPr/>
        </p:nvSpPr>
        <p:spPr>
          <a:xfrm>
            <a:off x="1507503" y="772159"/>
            <a:ext cx="9207501" cy="531368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5719" rIns="45719" anchor="ctr">
            <a:spAutoFit/>
          </a:bodyPr>
          <a:lstStyle/>
          <a:p>
            <a:pPr marL="444500" indent="-444500">
              <a:lnSpc>
                <a:spcPct val="140000"/>
              </a:lnSpc>
              <a:buClr>
                <a:srgbClr val="000000"/>
              </a:buClr>
              <a:buSzPts val="2500"/>
              <a:buAutoNum type="arabicPeriod"/>
              <a:tabLst>
                <a:tab pos="457200" algn="l"/>
              </a:tabLst>
              <a:defRPr sz="2500">
                <a:uFill>
                  <a:solidFill>
                    <a:srgbClr val="000000"/>
                  </a:solidFill>
                </a:uFill>
                <a:latin typeface="Roboto"/>
                <a:ea typeface="Roboto"/>
                <a:cs typeface="Roboto"/>
                <a:sym typeface="Roboto"/>
              </a:defRPr>
            </a:pPr>
            <a:r>
              <a:rPr b="1" i="1"/>
              <a:t>¿Es legal?</a:t>
            </a:r>
          </a:p>
          <a:p>
            <a:pPr>
              <a:lnSpc>
                <a:spcPct val="140000"/>
              </a:lnSpc>
              <a:buClr>
                <a:srgbClr val="000000"/>
              </a:buClr>
              <a:tabLst>
                <a:tab pos="457200" algn="l"/>
              </a:tabLst>
              <a:defRPr sz="2500">
                <a:uFill>
                  <a:solidFill>
                    <a:srgbClr val="000000"/>
                  </a:solidFill>
                </a:uFill>
                <a:latin typeface="Roboto"/>
                <a:ea typeface="Roboto"/>
                <a:cs typeface="Roboto"/>
                <a:sym typeface="Roboto"/>
              </a:defRPr>
            </a:pPr>
            <a:r>
              <a:t>¿La acción está dentro de los límites de la ley?</a:t>
            </a:r>
          </a:p>
          <a:p>
            <a:pPr>
              <a:lnSpc>
                <a:spcPct val="140000"/>
              </a:lnSpc>
              <a:tabLst>
                <a:tab pos="457200" algn="l"/>
              </a:tabLst>
              <a:defRPr sz="2500">
                <a:uFill>
                  <a:solidFill>
                    <a:srgbClr val="000000"/>
                  </a:solidFill>
                </a:uFill>
                <a:latin typeface="Roboto"/>
                <a:ea typeface="Roboto"/>
                <a:cs typeface="Roboto"/>
                <a:sym typeface="Roboto"/>
              </a:defRPr>
            </a:pPr>
            <a:endParaRPr/>
          </a:p>
          <a:p>
            <a:pPr marL="444500" indent="-444500">
              <a:lnSpc>
                <a:spcPct val="140000"/>
              </a:lnSpc>
              <a:buClr>
                <a:srgbClr val="000000"/>
              </a:buClr>
              <a:buSzPts val="2500"/>
              <a:buAutoNum type="arabicPeriod" startAt="2"/>
              <a:tabLst>
                <a:tab pos="457200" algn="l"/>
              </a:tabLst>
              <a:defRPr sz="2500">
                <a:uFill>
                  <a:solidFill>
                    <a:srgbClr val="000000"/>
                  </a:solidFill>
                </a:uFill>
                <a:latin typeface="Roboto"/>
                <a:ea typeface="Roboto"/>
                <a:cs typeface="Roboto"/>
                <a:sym typeface="Roboto"/>
              </a:defRPr>
            </a:pPr>
            <a:r>
              <a:rPr b="1" i="1"/>
              <a:t>¿Es imparcial?</a:t>
            </a:r>
          </a:p>
          <a:p>
            <a:pPr>
              <a:lnSpc>
                <a:spcPct val="140000"/>
              </a:lnSpc>
              <a:buClr>
                <a:srgbClr val="000000"/>
              </a:buClr>
              <a:tabLst>
                <a:tab pos="457200" algn="l"/>
              </a:tabLst>
              <a:defRPr sz="2500">
                <a:uFill>
                  <a:solidFill>
                    <a:srgbClr val="000000"/>
                  </a:solidFill>
                </a:uFill>
                <a:latin typeface="Roboto"/>
                <a:ea typeface="Roboto"/>
                <a:cs typeface="Roboto"/>
                <a:sym typeface="Roboto"/>
              </a:defRPr>
            </a:pPr>
            <a:r>
              <a:t>¿La decisión es justa para todos los involucrados, considerando los impactos a corto y largo plazo?</a:t>
            </a:r>
          </a:p>
          <a:p>
            <a:pPr>
              <a:lnSpc>
                <a:spcPct val="140000"/>
              </a:lnSpc>
              <a:buClr>
                <a:srgbClr val="000000"/>
              </a:buClr>
              <a:tabLst>
                <a:tab pos="457200" algn="l"/>
              </a:tabLst>
              <a:defRPr sz="2500">
                <a:uFill>
                  <a:solidFill>
                    <a:srgbClr val="000000"/>
                  </a:solidFill>
                </a:uFill>
                <a:latin typeface="Roboto"/>
                <a:ea typeface="Roboto"/>
                <a:cs typeface="Roboto"/>
                <a:sym typeface="Roboto"/>
              </a:defRPr>
            </a:pPr>
            <a:endParaRPr/>
          </a:p>
          <a:p>
            <a:pPr marL="444500" indent="-444500">
              <a:lnSpc>
                <a:spcPct val="140000"/>
              </a:lnSpc>
              <a:buClr>
                <a:srgbClr val="000000"/>
              </a:buClr>
              <a:buSzPts val="2500"/>
              <a:buAutoNum type="arabicPeriod" startAt="3"/>
              <a:tabLst>
                <a:tab pos="457200" algn="l"/>
              </a:tabLst>
              <a:defRPr sz="2500">
                <a:uFill>
                  <a:solidFill>
                    <a:srgbClr val="000000"/>
                  </a:solidFill>
                </a:uFill>
                <a:latin typeface="Roboto"/>
                <a:ea typeface="Roboto"/>
                <a:cs typeface="Roboto"/>
                <a:sym typeface="Roboto"/>
              </a:defRPr>
            </a:pPr>
            <a:r>
              <a:rPr b="1" i="1"/>
              <a:t>¿El líder se siente bien consigo mismo?</a:t>
            </a:r>
          </a:p>
          <a:p>
            <a:pPr>
              <a:lnSpc>
                <a:spcPct val="140000"/>
              </a:lnSpc>
              <a:buClr>
                <a:srgbClr val="000000"/>
              </a:buClr>
              <a:tabLst>
                <a:tab pos="457200" algn="l"/>
              </a:tabLst>
              <a:defRPr sz="2500">
                <a:uFill>
                  <a:solidFill>
                    <a:srgbClr val="000000"/>
                  </a:solidFill>
                </a:uFill>
                <a:latin typeface="Roboto"/>
                <a:ea typeface="Roboto"/>
                <a:cs typeface="Roboto"/>
                <a:sym typeface="Roboto"/>
              </a:defRPr>
            </a:pPr>
            <a:r>
              <a:t>¿El líder se sentiría orgulloso si su decisión fuera publicada o conocida por su familia?</a:t>
            </a:r>
          </a:p>
        </p:txBody>
      </p:sp>
      <p:sp>
        <p:nvSpPr>
          <p:cNvPr id="119" name="Retângulo"/>
          <p:cNvSpPr/>
          <p:nvPr/>
        </p:nvSpPr>
        <p:spPr>
          <a:xfrm>
            <a:off x="867833" y="858519"/>
            <a:ext cx="135403" cy="5140962"/>
          </a:xfrm>
          <a:prstGeom prst="rect">
            <a:avLst/>
          </a:prstGeom>
          <a:solidFill>
            <a:srgbClr val="009FE3"/>
          </a:solidFill>
          <a:ln w="12700">
            <a:miter lim="400000"/>
          </a:ln>
        </p:spPr>
        <p:txBody>
          <a:bodyPr lIns="45719" rIns="45719" anchor="ctr"/>
          <a:lstStyle/>
          <a:p>
            <a:endParaRPr/>
          </a:p>
        </p:txBody>
      </p:sp>
    </p:spTree>
  </p:cSld>
  <p:clrMapOvr>
    <a:masterClrMapping/>
  </p:clrMapOvr>
  <p:transition spd="med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" name="]]"/>
          <p:cNvSpPr txBox="1"/>
          <p:nvPr/>
        </p:nvSpPr>
        <p:spPr>
          <a:xfrm>
            <a:off x="8245899" y="1049849"/>
            <a:ext cx="127001" cy="1270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14287" tIns="14287" rIns="14287" bIns="14287" anchor="ctr">
            <a:spAutoFit/>
          </a:bodyPr>
          <a:lstStyle>
            <a:lvl1pPr defTabSz="825500">
              <a:lnSpc>
                <a:spcPct val="80000"/>
              </a:lnSpc>
              <a:defRPr sz="40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defRPr>
            </a:lvl1pPr>
          </a:lstStyle>
          <a:p>
            <a:r>
              <a:t>]]</a:t>
            </a:r>
          </a:p>
        </p:txBody>
      </p:sp>
    </p:spTree>
  </p:cSld>
  <p:clrMapOvr>
    <a:masterClrMapping/>
  </p:clrMapOvr>
  <p:transition spd="med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Según Tway (1994), la confianza se construye sobre tres componentes esenciales:"/>
          <p:cNvSpPr txBox="1"/>
          <p:nvPr/>
        </p:nvSpPr>
        <p:spPr>
          <a:xfrm>
            <a:off x="1969616" y="3691553"/>
            <a:ext cx="8252768" cy="10693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5719" rIns="45719">
            <a:spAutoFit/>
          </a:bodyPr>
          <a:lstStyle>
            <a:lvl1pPr algn="ctr">
              <a:lnSpc>
                <a:spcPct val="120000"/>
              </a:lnSpc>
              <a:defRPr sz="300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defRPr>
            </a:lvl1pPr>
          </a:lstStyle>
          <a:p>
            <a:pPr>
              <a:defRPr b="1"/>
            </a:pPr>
            <a:r>
              <a:rPr b="0"/>
              <a:t>Según Tway (1994), la confianza se construye sobre tres componentes esenciales:</a:t>
            </a:r>
          </a:p>
        </p:txBody>
      </p:sp>
      <p:sp>
        <p:nvSpPr>
          <p:cNvPr id="124" name="La Confianza en el Liderazgo"/>
          <p:cNvSpPr txBox="1"/>
          <p:nvPr/>
        </p:nvSpPr>
        <p:spPr>
          <a:xfrm>
            <a:off x="1285088" y="1958011"/>
            <a:ext cx="9621824" cy="1234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45719" rIns="45719">
            <a:spAutoFit/>
          </a:bodyPr>
          <a:lstStyle>
            <a:lvl1pPr algn="ctr">
              <a:lnSpc>
                <a:spcPct val="80000"/>
              </a:lnSpc>
              <a:defRPr sz="7000">
                <a:solidFill>
                  <a:srgbClr val="FFFFFF"/>
                </a:solidFill>
                <a:latin typeface="Abel Regular"/>
                <a:ea typeface="Abel Regular"/>
                <a:cs typeface="Abel Regular"/>
                <a:sym typeface="Abel Regular"/>
              </a:defRPr>
            </a:lvl1pPr>
          </a:lstStyle>
          <a:p>
            <a:r>
              <a:t>La Confianza en el Liderazgo</a:t>
            </a:r>
          </a:p>
        </p:txBody>
      </p:sp>
      <p:sp>
        <p:nvSpPr>
          <p:cNvPr id="125" name="Retângulo"/>
          <p:cNvSpPr/>
          <p:nvPr/>
        </p:nvSpPr>
        <p:spPr>
          <a:xfrm rot="16200000">
            <a:off x="6060049" y="165110"/>
            <a:ext cx="71902" cy="6350001"/>
          </a:xfrm>
          <a:prstGeom prst="rect">
            <a:avLst/>
          </a:prstGeom>
          <a:solidFill>
            <a:srgbClr val="E62546"/>
          </a:solidFill>
          <a:ln w="12700">
            <a:miter lim="400000"/>
          </a:ln>
        </p:spPr>
        <p:txBody>
          <a:bodyPr lIns="45719" rIns="45719" anchor="ctr"/>
          <a:lstStyle/>
          <a:p>
            <a:pPr>
              <a:defRPr>
                <a:solidFill>
                  <a:srgbClr val="E62546"/>
                </a:solidFill>
              </a:defRPr>
            </a:pPr>
            <a:endParaRPr/>
          </a:p>
        </p:txBody>
      </p:sp>
    </p:spTree>
  </p:cSld>
  <p:clrMapOvr>
    <a:masterClrMapping/>
  </p:clrMapOvr>
  <p:transition spd="med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" name="Capacidad para Confiar…"/>
          <p:cNvSpPr txBox="1"/>
          <p:nvPr/>
        </p:nvSpPr>
        <p:spPr>
          <a:xfrm>
            <a:off x="1507503" y="1029970"/>
            <a:ext cx="9207501" cy="479806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5719" rIns="45719" anchor="ctr">
            <a:spAutoFit/>
          </a:bodyPr>
          <a:lstStyle/>
          <a:p>
            <a:pPr marL="444500" indent="-444500">
              <a:lnSpc>
                <a:spcPct val="140000"/>
              </a:lnSpc>
              <a:buClr>
                <a:srgbClr val="000000"/>
              </a:buClr>
              <a:buSzPts val="2500"/>
              <a:buAutoNum type="arabicPeriod"/>
              <a:tabLst>
                <a:tab pos="457200" algn="l"/>
              </a:tabLst>
              <a:defRPr sz="2500">
                <a:uFill>
                  <a:solidFill>
                    <a:srgbClr val="000000"/>
                  </a:solidFill>
                </a:uFill>
                <a:latin typeface="Roboto"/>
                <a:ea typeface="Roboto"/>
                <a:cs typeface="Roboto"/>
                <a:sym typeface="Roboto"/>
              </a:defRPr>
            </a:pPr>
            <a:r>
              <a:rPr b="1" i="1"/>
              <a:t>Capacidad para Confiar</a:t>
            </a:r>
          </a:p>
          <a:p>
            <a:pPr>
              <a:lnSpc>
                <a:spcPct val="140000"/>
              </a:lnSpc>
              <a:buClr>
                <a:srgbClr val="000000"/>
              </a:buClr>
              <a:tabLst>
                <a:tab pos="457200" algn="l"/>
              </a:tabLst>
              <a:defRPr sz="2500">
                <a:uFill>
                  <a:solidFill>
                    <a:srgbClr val="000000"/>
                  </a:solidFill>
                </a:uFill>
                <a:latin typeface="Roboto"/>
                <a:ea typeface="Roboto"/>
                <a:cs typeface="Roboto"/>
                <a:sym typeface="Roboto"/>
              </a:defRPr>
            </a:pPr>
            <a:r>
              <a:t>Disposición para creer en los demás.</a:t>
            </a:r>
          </a:p>
          <a:p>
            <a:pPr>
              <a:lnSpc>
                <a:spcPct val="140000"/>
              </a:lnSpc>
              <a:tabLst>
                <a:tab pos="457200" algn="l"/>
              </a:tabLst>
              <a:defRPr sz="2500">
                <a:uFill>
                  <a:solidFill>
                    <a:srgbClr val="000000"/>
                  </a:solidFill>
                </a:uFill>
                <a:latin typeface="Roboto"/>
                <a:ea typeface="Roboto"/>
                <a:cs typeface="Roboto"/>
                <a:sym typeface="Roboto"/>
              </a:defRPr>
            </a:pPr>
            <a:endParaRPr/>
          </a:p>
          <a:p>
            <a:pPr marL="444500" indent="-444500">
              <a:lnSpc>
                <a:spcPct val="140000"/>
              </a:lnSpc>
              <a:buClr>
                <a:srgbClr val="000000"/>
              </a:buClr>
              <a:buSzPts val="2500"/>
              <a:buAutoNum type="arabicPeriod" startAt="2"/>
              <a:tabLst>
                <a:tab pos="457200" algn="l"/>
              </a:tabLst>
              <a:defRPr sz="2500">
                <a:uFill>
                  <a:solidFill>
                    <a:srgbClr val="000000"/>
                  </a:solidFill>
                </a:uFill>
                <a:latin typeface="Roboto"/>
                <a:ea typeface="Roboto"/>
                <a:cs typeface="Roboto"/>
                <a:sym typeface="Roboto"/>
              </a:defRPr>
            </a:pPr>
            <a:r>
              <a:rPr b="1" i="1"/>
              <a:t>Percepción de la Competencia</a:t>
            </a:r>
          </a:p>
          <a:p>
            <a:pPr>
              <a:lnSpc>
                <a:spcPct val="140000"/>
              </a:lnSpc>
              <a:buClr>
                <a:srgbClr val="000000"/>
              </a:buClr>
              <a:tabLst>
                <a:tab pos="457200" algn="l"/>
              </a:tabLst>
              <a:defRPr sz="2500">
                <a:uFill>
                  <a:solidFill>
                    <a:srgbClr val="000000"/>
                  </a:solidFill>
                </a:uFill>
                <a:latin typeface="Roboto"/>
                <a:ea typeface="Roboto"/>
                <a:cs typeface="Roboto"/>
                <a:sym typeface="Roboto"/>
              </a:defRPr>
            </a:pPr>
            <a:r>
              <a:t>Habilidad del líder para cumplir su misión.</a:t>
            </a:r>
          </a:p>
          <a:p>
            <a:pPr>
              <a:lnSpc>
                <a:spcPct val="140000"/>
              </a:lnSpc>
              <a:tabLst>
                <a:tab pos="457200" algn="l"/>
              </a:tabLst>
              <a:defRPr sz="2500">
                <a:uFill>
                  <a:solidFill>
                    <a:srgbClr val="000000"/>
                  </a:solidFill>
                </a:uFill>
                <a:latin typeface="Roboto"/>
                <a:ea typeface="Roboto"/>
                <a:cs typeface="Roboto"/>
                <a:sym typeface="Roboto"/>
              </a:defRPr>
            </a:pPr>
            <a:endParaRPr/>
          </a:p>
          <a:p>
            <a:pPr marL="444500" indent="-444500">
              <a:lnSpc>
                <a:spcPct val="140000"/>
              </a:lnSpc>
              <a:buClr>
                <a:srgbClr val="000000"/>
              </a:buClr>
              <a:buSzPts val="2500"/>
              <a:buAutoNum type="arabicPeriod" startAt="3"/>
              <a:tabLst>
                <a:tab pos="457200" algn="l"/>
              </a:tabLst>
              <a:defRPr sz="2500">
                <a:uFill>
                  <a:solidFill>
                    <a:srgbClr val="000000"/>
                  </a:solidFill>
                </a:uFill>
                <a:latin typeface="Roboto"/>
                <a:ea typeface="Roboto"/>
                <a:cs typeface="Roboto"/>
                <a:sym typeface="Roboto"/>
              </a:defRPr>
            </a:pPr>
            <a:r>
              <a:rPr b="1" i="1"/>
              <a:t>Percepción de las Intenciones</a:t>
            </a:r>
          </a:p>
          <a:p>
            <a:pPr>
              <a:lnSpc>
                <a:spcPct val="140000"/>
              </a:lnSpc>
              <a:buClr>
                <a:srgbClr val="000000"/>
              </a:buClr>
              <a:tabLst>
                <a:tab pos="457200" algn="l"/>
              </a:tabLst>
              <a:defRPr sz="2500">
                <a:uFill>
                  <a:solidFill>
                    <a:srgbClr val="000000"/>
                  </a:solidFill>
                </a:uFill>
                <a:latin typeface="Roboto"/>
                <a:ea typeface="Roboto"/>
                <a:cs typeface="Roboto"/>
                <a:sym typeface="Roboto"/>
              </a:defRPr>
            </a:pPr>
            <a:r>
              <a:t>Evaluación de la motivación y los valores detrás de las acciones.</a:t>
            </a:r>
          </a:p>
        </p:txBody>
      </p:sp>
      <p:sp>
        <p:nvSpPr>
          <p:cNvPr id="128" name="Retângulo"/>
          <p:cNvSpPr/>
          <p:nvPr/>
        </p:nvSpPr>
        <p:spPr>
          <a:xfrm>
            <a:off x="867833" y="858519"/>
            <a:ext cx="135403" cy="5140962"/>
          </a:xfrm>
          <a:prstGeom prst="rect">
            <a:avLst/>
          </a:prstGeom>
          <a:solidFill>
            <a:srgbClr val="009FE3"/>
          </a:solidFill>
          <a:ln w="12700">
            <a:miter lim="400000"/>
          </a:ln>
        </p:spPr>
        <p:txBody>
          <a:bodyPr lIns="45719" rIns="45719" anchor="ctr"/>
          <a:lstStyle/>
          <a:p>
            <a:endParaRPr/>
          </a:p>
        </p:txBody>
      </p:sp>
    </p:spTree>
  </p:cSld>
  <p:clrMapOvr>
    <a:masterClrMapping/>
  </p:clrMapOvr>
  <p:transition spd="med"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&quot;La espiritualidad auténtica es la clave para un liderazgo verdadero.&quot; - Ted N. C. Wilson"/>
          <p:cNvSpPr txBox="1"/>
          <p:nvPr/>
        </p:nvSpPr>
        <p:spPr>
          <a:xfrm>
            <a:off x="1000913" y="3691553"/>
            <a:ext cx="10190174" cy="10693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5719" rIns="45719">
            <a:spAutoFit/>
          </a:bodyPr>
          <a:lstStyle>
            <a:lvl1pPr algn="ctr">
              <a:lnSpc>
                <a:spcPct val="120000"/>
              </a:lnSpc>
              <a:defRPr sz="300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defRPr>
            </a:lvl1pPr>
          </a:lstStyle>
          <a:p>
            <a:pPr>
              <a:defRPr b="1"/>
            </a:pPr>
            <a:r>
              <a:rPr b="0"/>
              <a:t>"La espiritualidad auténtica es la clave para un liderazgo verdadero." - Ted N. C. Wilson</a:t>
            </a:r>
          </a:p>
        </p:txBody>
      </p:sp>
      <p:sp>
        <p:nvSpPr>
          <p:cNvPr id="131" name="Espiritualidad y Ética en el Liderazgo"/>
          <p:cNvSpPr txBox="1"/>
          <p:nvPr/>
        </p:nvSpPr>
        <p:spPr>
          <a:xfrm>
            <a:off x="146309" y="984377"/>
            <a:ext cx="9268915" cy="21488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45719" rIns="45719">
            <a:spAutoFit/>
          </a:bodyPr>
          <a:lstStyle>
            <a:lvl1pPr algn="ctr">
              <a:lnSpc>
                <a:spcPct val="80000"/>
              </a:lnSpc>
              <a:defRPr sz="7000">
                <a:solidFill>
                  <a:srgbClr val="FFFFFF"/>
                </a:solidFill>
                <a:latin typeface="Abel Regular"/>
                <a:ea typeface="Abel Regular"/>
                <a:cs typeface="Abel Regular"/>
                <a:sym typeface="Abel Regular"/>
              </a:defRPr>
            </a:lvl1pPr>
          </a:lstStyle>
          <a:p>
            <a:r>
              <a:t>Espiritualidad y Ética en el Liderazgo</a:t>
            </a:r>
          </a:p>
        </p:txBody>
      </p:sp>
      <p:sp>
        <p:nvSpPr>
          <p:cNvPr id="132" name="Retângulo"/>
          <p:cNvSpPr/>
          <p:nvPr/>
        </p:nvSpPr>
        <p:spPr>
          <a:xfrm rot="16200000">
            <a:off x="6060049" y="165110"/>
            <a:ext cx="71902" cy="6350001"/>
          </a:xfrm>
          <a:prstGeom prst="rect">
            <a:avLst/>
          </a:prstGeom>
          <a:solidFill>
            <a:srgbClr val="E62546"/>
          </a:solidFill>
          <a:ln w="12700">
            <a:miter lim="400000"/>
          </a:ln>
        </p:spPr>
        <p:txBody>
          <a:bodyPr lIns="45719" rIns="45719" anchor="ctr"/>
          <a:lstStyle/>
          <a:p>
            <a:pPr>
              <a:defRPr>
                <a:solidFill>
                  <a:srgbClr val="E62546"/>
                </a:solidFill>
              </a:defRPr>
            </a:pPr>
            <a:endParaRPr/>
          </a:p>
        </p:txBody>
      </p:sp>
    </p:spTree>
  </p:cSld>
  <p:clrMapOvr>
    <a:masterClrMapping/>
  </p:clrMapOvr>
  <p:transition spd="med"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El verdadero liderazgo está fundamentado en una espiritualidad auténtica que, guiada por valores eternos como el amor a Dios y al prójimo, moldea el carácter y define la ética del líder; en este contexto, el líder cristiano no solo sigue reglas, sino que"/>
          <p:cNvSpPr txBox="1"/>
          <p:nvPr/>
        </p:nvSpPr>
        <p:spPr>
          <a:xfrm>
            <a:off x="1123950" y="1343660"/>
            <a:ext cx="9944101" cy="417068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5719" rIns="45719">
            <a:spAutoFit/>
          </a:bodyPr>
          <a:lstStyle>
            <a:lvl1pPr algn="ctr">
              <a:lnSpc>
                <a:spcPct val="90000"/>
              </a:lnSpc>
              <a:spcBef>
                <a:spcPts val="1000"/>
              </a:spcBef>
              <a:buFont typeface="Arial"/>
              <a:defRPr sz="3500">
                <a:solidFill>
                  <a:srgbClr val="FFFFFF"/>
                </a:solidFill>
                <a:latin typeface="Abel Regular"/>
                <a:ea typeface="Abel Regular"/>
                <a:cs typeface="Abel Regular"/>
                <a:sym typeface="Abel Regular"/>
              </a:defRPr>
            </a:lvl1pPr>
          </a:lstStyle>
          <a:p>
            <a:r>
              <a:t>El verdadero liderazgo está fundamentado en una espiritualidad auténtica que, guiada por valores eternos como el amor a Dios y al prójimo, moldea el carácter y define la ética del líder; en este contexto, el líder cristiano no solo sigue reglas, sino que vive una fe transformadora, guiándose con integridad en el gran conflicto moral entre el bien y el mal, como un reflejo de su relación con Dios y su compromiso con la verdad.</a:t>
            </a:r>
          </a:p>
        </p:txBody>
      </p:sp>
    </p:spTree>
  </p:cSld>
  <p:clrMapOvr>
    <a:masterClrMapping/>
  </p:clrMapOvr>
  <p:transition spd="med"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" name="Espiritualidad y Adoración"/>
          <p:cNvSpPr txBox="1"/>
          <p:nvPr/>
        </p:nvSpPr>
        <p:spPr>
          <a:xfrm>
            <a:off x="423620" y="3047400"/>
            <a:ext cx="6023243" cy="146685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5719" rIns="45719">
            <a:spAutoFit/>
          </a:bodyPr>
          <a:lstStyle>
            <a:lvl1pPr>
              <a:lnSpc>
                <a:spcPct val="90000"/>
              </a:lnSpc>
              <a:defRPr sz="5000" cap="all">
                <a:latin typeface="Gill Sans Light"/>
                <a:ea typeface="Gill Sans Light"/>
                <a:cs typeface="Gill Sans Light"/>
                <a:sym typeface="Gill Sans Light"/>
              </a:defRPr>
            </a:lvl1pPr>
          </a:lstStyle>
          <a:p>
            <a:r>
              <a:t>Espiritualidad y Adoración</a:t>
            </a:r>
          </a:p>
        </p:txBody>
      </p:sp>
    </p:spTree>
  </p:cSld>
  <p:clrMapOvr>
    <a:masterClrMapping/>
  </p:clrMapOvr>
  <p:transition spd="med"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" name="Adoración: Más que un acto, es una expresión profunda de nuestra identidad y búsqueda de Dios (Gn 3:8).…"/>
          <p:cNvSpPr txBox="1"/>
          <p:nvPr/>
        </p:nvSpPr>
        <p:spPr>
          <a:xfrm>
            <a:off x="1507503" y="1545590"/>
            <a:ext cx="9207501" cy="376682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5719" rIns="45719" anchor="ctr">
            <a:spAutoFit/>
          </a:bodyPr>
          <a:lstStyle/>
          <a:p>
            <a:pPr marL="444500" indent="-444500">
              <a:lnSpc>
                <a:spcPct val="140000"/>
              </a:lnSpc>
              <a:buClr>
                <a:srgbClr val="000000"/>
              </a:buClr>
              <a:buSzPts val="2500"/>
              <a:buAutoNum type="arabicPeriod"/>
              <a:tabLst>
                <a:tab pos="457200" algn="l"/>
              </a:tabLst>
              <a:defRPr sz="2500">
                <a:uFill>
                  <a:solidFill>
                    <a:srgbClr val="000000"/>
                  </a:solidFill>
                </a:uFill>
                <a:latin typeface="Roboto"/>
                <a:ea typeface="Roboto"/>
                <a:cs typeface="Roboto"/>
                <a:sym typeface="Roboto"/>
              </a:defRPr>
            </a:pPr>
            <a:r>
              <a:rPr b="1" i="1"/>
              <a:t>Adoración: </a:t>
            </a:r>
            <a:r>
              <a:t>Más que un acto, es una expresión profunda de nuestra identidad y búsqueda de Dios (Gn 3:8).</a:t>
            </a:r>
          </a:p>
          <a:p>
            <a:pPr>
              <a:lnSpc>
                <a:spcPct val="140000"/>
              </a:lnSpc>
              <a:tabLst>
                <a:tab pos="457200" algn="l"/>
              </a:tabLst>
              <a:defRPr sz="2500">
                <a:uFill>
                  <a:solidFill>
                    <a:srgbClr val="000000"/>
                  </a:solidFill>
                </a:uFill>
                <a:latin typeface="Roboto"/>
                <a:ea typeface="Roboto"/>
                <a:cs typeface="Roboto"/>
                <a:sym typeface="Roboto"/>
              </a:defRPr>
            </a:pPr>
            <a:endParaRPr b="1" i="1"/>
          </a:p>
          <a:p>
            <a:pPr marL="444500" indent="-444500">
              <a:lnSpc>
                <a:spcPct val="140000"/>
              </a:lnSpc>
              <a:buClr>
                <a:srgbClr val="000000"/>
              </a:buClr>
              <a:buSzPts val="2500"/>
              <a:buAutoNum type="arabicPeriod" startAt="2"/>
              <a:tabLst>
                <a:tab pos="457200" algn="l"/>
              </a:tabLst>
              <a:defRPr sz="2500">
                <a:uFill>
                  <a:solidFill>
                    <a:srgbClr val="000000"/>
                  </a:solidFill>
                </a:uFill>
                <a:latin typeface="Roboto"/>
                <a:ea typeface="Roboto"/>
                <a:cs typeface="Roboto"/>
                <a:sym typeface="Roboto"/>
              </a:defRPr>
            </a:pPr>
            <a:r>
              <a:rPr b="1" i="1"/>
              <a:t>Razones para adorar: </a:t>
            </a:r>
            <a:r>
              <a:t>Carácter de Dios, creación, sustentación y redención.</a:t>
            </a:r>
            <a:br/>
            <a:r>
              <a:t>"El deber de adorar a Dios se basa en el hecho de que Él es el Creador." - Ellen G. White</a:t>
            </a:r>
          </a:p>
        </p:txBody>
      </p:sp>
      <p:sp>
        <p:nvSpPr>
          <p:cNvPr id="139" name="Retângulo"/>
          <p:cNvSpPr/>
          <p:nvPr/>
        </p:nvSpPr>
        <p:spPr>
          <a:xfrm>
            <a:off x="867833" y="858519"/>
            <a:ext cx="135403" cy="5140962"/>
          </a:xfrm>
          <a:prstGeom prst="rect">
            <a:avLst/>
          </a:prstGeom>
          <a:solidFill>
            <a:srgbClr val="009FE3"/>
          </a:solidFill>
          <a:ln w="12700">
            <a:miter lim="400000"/>
          </a:ln>
        </p:spPr>
        <p:txBody>
          <a:bodyPr lIns="45719" rIns="45719" anchor="ctr"/>
          <a:lstStyle/>
          <a:p>
            <a:endParaRPr/>
          </a:p>
        </p:txBody>
      </p:sp>
    </p:spTree>
  </p:cSld>
  <p:clrMapOvr>
    <a:masterClrMapping/>
  </p:clrMapOvr>
  <p:transition spd="med"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" name="La verdadera adoración: Fruto del Espíritu, implica dar lo mejor de nosotros a Dios.…"/>
          <p:cNvSpPr txBox="1"/>
          <p:nvPr/>
        </p:nvSpPr>
        <p:spPr>
          <a:xfrm>
            <a:off x="1507503" y="1803400"/>
            <a:ext cx="9207501" cy="32512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5719" rIns="45719" anchor="ctr">
            <a:spAutoFit/>
          </a:bodyPr>
          <a:lstStyle/>
          <a:p>
            <a:pPr marL="444500" indent="-444500">
              <a:lnSpc>
                <a:spcPct val="140000"/>
              </a:lnSpc>
              <a:buClr>
                <a:srgbClr val="000000"/>
              </a:buClr>
              <a:buSzPts val="2500"/>
              <a:buAutoNum type="arabicPeriod" startAt="3"/>
              <a:tabLst>
                <a:tab pos="457200" algn="l"/>
              </a:tabLst>
              <a:defRPr sz="2500">
                <a:uFill>
                  <a:solidFill>
                    <a:srgbClr val="000000"/>
                  </a:solidFill>
                </a:uFill>
                <a:latin typeface="Roboto"/>
                <a:ea typeface="Roboto"/>
                <a:cs typeface="Roboto"/>
                <a:sym typeface="Roboto"/>
              </a:defRPr>
            </a:pPr>
            <a:r>
              <a:rPr b="1" i="1"/>
              <a:t>La verdadera adoración: </a:t>
            </a:r>
            <a:r>
              <a:t>Fruto del Espíritu, implica dar lo mejor de nosotros a Dios.</a:t>
            </a:r>
          </a:p>
          <a:p>
            <a:pPr>
              <a:lnSpc>
                <a:spcPct val="140000"/>
              </a:lnSpc>
              <a:tabLst>
                <a:tab pos="457200" algn="l"/>
              </a:tabLst>
              <a:defRPr sz="2500">
                <a:uFill>
                  <a:solidFill>
                    <a:srgbClr val="000000"/>
                  </a:solidFill>
                </a:uFill>
                <a:latin typeface="Roboto"/>
                <a:ea typeface="Roboto"/>
                <a:cs typeface="Roboto"/>
                <a:sym typeface="Roboto"/>
              </a:defRPr>
            </a:pPr>
            <a:endParaRPr b="1" i="1"/>
          </a:p>
          <a:p>
            <a:pPr marL="444500" indent="-444500">
              <a:lnSpc>
                <a:spcPct val="140000"/>
              </a:lnSpc>
              <a:buClr>
                <a:srgbClr val="000000"/>
              </a:buClr>
              <a:buSzPts val="2500"/>
              <a:buAutoNum type="arabicPeriod" startAt="4"/>
              <a:tabLst>
                <a:tab pos="457200" algn="l"/>
              </a:tabLst>
              <a:defRPr sz="2500">
                <a:uFill>
                  <a:solidFill>
                    <a:srgbClr val="000000"/>
                  </a:solidFill>
                </a:uFill>
                <a:latin typeface="Roboto"/>
                <a:ea typeface="Roboto"/>
                <a:cs typeface="Roboto"/>
                <a:sym typeface="Roboto"/>
              </a:defRPr>
            </a:pPr>
            <a:r>
              <a:rPr b="1" i="1"/>
              <a:t>Conflicto final:</a:t>
            </a:r>
            <a:r>
              <a:t> La adoración es central en el gran conflicto entre Cristo y Satanás, una decisión entre la luz y las tinieblas.</a:t>
            </a:r>
          </a:p>
        </p:txBody>
      </p:sp>
      <p:sp>
        <p:nvSpPr>
          <p:cNvPr id="142" name="Retângulo"/>
          <p:cNvSpPr/>
          <p:nvPr/>
        </p:nvSpPr>
        <p:spPr>
          <a:xfrm>
            <a:off x="867833" y="858519"/>
            <a:ext cx="135403" cy="5140962"/>
          </a:xfrm>
          <a:prstGeom prst="rect">
            <a:avLst/>
          </a:prstGeom>
          <a:solidFill>
            <a:srgbClr val="009FE3"/>
          </a:solidFill>
          <a:ln w="12700">
            <a:miter lim="400000"/>
          </a:ln>
        </p:spPr>
        <p:txBody>
          <a:bodyPr lIns="45719" rIns="45719" anchor="ctr"/>
          <a:lstStyle/>
          <a:p>
            <a:endParaRPr/>
          </a:p>
        </p:txBody>
      </p:sp>
    </p:spTree>
  </p:cSld>
  <p:clrMapOvr>
    <a:masterClrMapping/>
  </p:clrMapOvr>
  <p:transition spd="med"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" name="Establezca Relaciones Cercanas e Intencionales: Conéctese de manera sincera con los jóvenes, mostrando un interés genuino por sus vidas y promoviendo un ambiente de confianza y amistad.…"/>
          <p:cNvSpPr txBox="1"/>
          <p:nvPr/>
        </p:nvSpPr>
        <p:spPr>
          <a:xfrm>
            <a:off x="1012696" y="2548609"/>
            <a:ext cx="10166608" cy="4282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5719" rIns="45719">
            <a:spAutoFit/>
          </a:bodyPr>
          <a:lstStyle/>
          <a:p>
            <a:pPr marL="444500" indent="-444500">
              <a:lnSpc>
                <a:spcPct val="140000"/>
              </a:lnSpc>
              <a:buClr>
                <a:srgbClr val="000000"/>
              </a:buClr>
              <a:buSzPct val="100000"/>
              <a:buAutoNum type="arabicPeriod"/>
              <a:defRPr sz="2500">
                <a:latin typeface="Roboto"/>
                <a:ea typeface="Roboto"/>
                <a:cs typeface="Roboto"/>
                <a:sym typeface="Roboto"/>
              </a:defRPr>
            </a:pPr>
            <a:r>
              <a:rPr b="1" i="1"/>
              <a:t>Establezca Relaciones Cercanas e Intencionales: </a:t>
            </a:r>
            <a:r>
              <a:t>Conéctese de manera sincera con los jóvenes, mostrando un interés genuino por sus vidas y promoviendo un ambiente de confianza y amistad.</a:t>
            </a:r>
          </a:p>
          <a:p>
            <a:pPr>
              <a:lnSpc>
                <a:spcPct val="140000"/>
              </a:lnSpc>
              <a:defRPr sz="2500">
                <a:latin typeface="Roboto"/>
                <a:ea typeface="Roboto"/>
                <a:cs typeface="Roboto"/>
                <a:sym typeface="Roboto"/>
              </a:defRPr>
            </a:pPr>
            <a:endParaRPr b="1" i="1"/>
          </a:p>
          <a:p>
            <a:pPr marL="444500" indent="-444500">
              <a:lnSpc>
                <a:spcPct val="140000"/>
              </a:lnSpc>
              <a:buClr>
                <a:srgbClr val="000000"/>
              </a:buClr>
              <a:buSzPct val="100000"/>
              <a:buAutoNum type="arabicPeriod" startAt="2"/>
              <a:defRPr sz="2500">
                <a:latin typeface="Roboto"/>
                <a:ea typeface="Roboto"/>
                <a:cs typeface="Roboto"/>
                <a:sym typeface="Roboto"/>
              </a:defRPr>
            </a:pPr>
            <a:r>
              <a:rPr b="1" i="1"/>
              <a:t>Fomente la Devoción Personal Diaria: </a:t>
            </a:r>
            <a:r>
              <a:t>Anime momentos diarios de oración, alabanza y lectura bíblica (como en el proyecto #PrimerDios) para que la espiritualidad se convierta en una práctica individual e íntima.</a:t>
            </a:r>
          </a:p>
        </p:txBody>
      </p:sp>
      <p:sp>
        <p:nvSpPr>
          <p:cNvPr id="145" name="Cómo Levantar una Nueva Generación de Adoradores en 5 Pasos:"/>
          <p:cNvSpPr txBox="1"/>
          <p:nvPr/>
        </p:nvSpPr>
        <p:spPr>
          <a:xfrm>
            <a:off x="492145" y="323218"/>
            <a:ext cx="11207710" cy="177546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5719" rIns="45719">
            <a:spAutoFit/>
          </a:bodyPr>
          <a:lstStyle>
            <a:lvl1pPr algn="ctr">
              <a:lnSpc>
                <a:spcPct val="70000"/>
              </a:lnSpc>
              <a:defRPr sz="6100">
                <a:solidFill>
                  <a:srgbClr val="009FE3"/>
                </a:solidFill>
                <a:latin typeface="Abel Regular"/>
                <a:ea typeface="Abel Regular"/>
                <a:cs typeface="Abel Regular"/>
                <a:sym typeface="Abel Regular"/>
              </a:defRPr>
            </a:lvl1pPr>
          </a:lstStyle>
          <a:p>
            <a:r>
              <a:t>Cómo Levantar una Nueva Generación de Adoradores en 5 Pasos:</a:t>
            </a:r>
          </a:p>
        </p:txBody>
      </p:sp>
      <p:sp>
        <p:nvSpPr>
          <p:cNvPr id="146" name="Retângulo"/>
          <p:cNvSpPr/>
          <p:nvPr/>
        </p:nvSpPr>
        <p:spPr>
          <a:xfrm rot="16200000">
            <a:off x="6060049" y="-2947379"/>
            <a:ext cx="71902" cy="10160001"/>
          </a:xfrm>
          <a:prstGeom prst="rect">
            <a:avLst/>
          </a:prstGeom>
          <a:solidFill>
            <a:srgbClr val="E62546"/>
          </a:solidFill>
          <a:ln w="12700">
            <a:miter lim="400000"/>
          </a:ln>
        </p:spPr>
        <p:txBody>
          <a:bodyPr lIns="45719" rIns="45719" anchor="ctr"/>
          <a:lstStyle/>
          <a:p>
            <a:pPr>
              <a:defRPr>
                <a:solidFill>
                  <a:srgbClr val="E62546"/>
                </a:solidFill>
              </a:defRPr>
            </a:pPr>
            <a:endParaRPr/>
          </a:p>
        </p:txBody>
      </p:sp>
    </p:spTree>
  </p:cSld>
  <p:clrMapOvr>
    <a:masterClrMapping/>
  </p:clrMapOvr>
  <p:transition spd="med"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" name="Ofrezca Experiencias Espirituales Relevantes y Profundas: Organice cultos, congresos y semanas de oración que hablen directamente a las necesidades y desafíos actuales de los jóvenes, ayudándolos a experimentar la presencia de Dios de manera práctica.…"/>
          <p:cNvSpPr txBox="1"/>
          <p:nvPr/>
        </p:nvSpPr>
        <p:spPr>
          <a:xfrm>
            <a:off x="1012696" y="2548609"/>
            <a:ext cx="10413737" cy="394335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5719" rIns="45719">
            <a:spAutoFit/>
          </a:bodyPr>
          <a:lstStyle/>
          <a:p>
            <a:pPr marL="444500" indent="-444500">
              <a:lnSpc>
                <a:spcPct val="130000"/>
              </a:lnSpc>
              <a:buClr>
                <a:srgbClr val="000000"/>
              </a:buClr>
              <a:buSzPct val="100000"/>
              <a:buAutoNum type="arabicPeriod" startAt="3"/>
              <a:defRPr sz="2500">
                <a:latin typeface="Roboto"/>
                <a:ea typeface="Roboto"/>
                <a:cs typeface="Roboto"/>
                <a:sym typeface="Roboto"/>
              </a:defRPr>
            </a:pPr>
            <a:r>
              <a:rPr b="1" i="1"/>
              <a:t>Ofrezca Experiencias Espirituales Relevantes y Profundas: </a:t>
            </a:r>
            <a:r>
              <a:t>Organice cultos, congresos y semanas de oración que hablen directamente a las necesidades y desafíos actuales de los jóvenes, ayudándolos a experimentar la presencia de Dios de manera práctica.</a:t>
            </a:r>
          </a:p>
          <a:p>
            <a:pPr>
              <a:lnSpc>
                <a:spcPct val="130000"/>
              </a:lnSpc>
              <a:defRPr sz="2500">
                <a:latin typeface="Roboto"/>
                <a:ea typeface="Roboto"/>
                <a:cs typeface="Roboto"/>
                <a:sym typeface="Roboto"/>
              </a:defRPr>
            </a:pPr>
            <a:endParaRPr/>
          </a:p>
          <a:p>
            <a:pPr marL="444500" indent="-444500">
              <a:lnSpc>
                <a:spcPct val="130000"/>
              </a:lnSpc>
              <a:buClr>
                <a:srgbClr val="000000"/>
              </a:buClr>
              <a:buSzPct val="100000"/>
              <a:buAutoNum type="arabicPeriod" startAt="4"/>
              <a:defRPr sz="2500">
                <a:latin typeface="Roboto"/>
                <a:ea typeface="Roboto"/>
                <a:cs typeface="Roboto"/>
                <a:sym typeface="Roboto"/>
              </a:defRPr>
            </a:pPr>
            <a:r>
              <a:rPr b="1" i="1"/>
              <a:t>Desafíelos con un Mensaje Transformador: </a:t>
            </a:r>
            <a:r>
              <a:t>Provocar reflexiones y desafíos que inspiren al joven a alinear actitudes y hábitos con la voluntad divina, promoviendo un compromiso genuino con Dios.</a:t>
            </a:r>
          </a:p>
        </p:txBody>
      </p:sp>
      <p:sp>
        <p:nvSpPr>
          <p:cNvPr id="149" name="Retângulo"/>
          <p:cNvSpPr/>
          <p:nvPr/>
        </p:nvSpPr>
        <p:spPr>
          <a:xfrm rot="16200000">
            <a:off x="6060049" y="-2947379"/>
            <a:ext cx="71902" cy="10160001"/>
          </a:xfrm>
          <a:prstGeom prst="rect">
            <a:avLst/>
          </a:prstGeom>
          <a:solidFill>
            <a:srgbClr val="E62546"/>
          </a:solidFill>
          <a:ln w="12700">
            <a:miter lim="400000"/>
          </a:ln>
        </p:spPr>
        <p:txBody>
          <a:bodyPr lIns="45719" rIns="45719" anchor="ctr"/>
          <a:lstStyle/>
          <a:p>
            <a:pPr>
              <a:defRPr>
                <a:solidFill>
                  <a:srgbClr val="E62546"/>
                </a:solidFill>
              </a:defRPr>
            </a:pPr>
            <a:endParaRPr/>
          </a:p>
        </p:txBody>
      </p:sp>
      <p:sp>
        <p:nvSpPr>
          <p:cNvPr id="150" name="Cómo Levantar una Nueva Generación de Adoradores en 5 Pasos:"/>
          <p:cNvSpPr txBox="1"/>
          <p:nvPr/>
        </p:nvSpPr>
        <p:spPr>
          <a:xfrm>
            <a:off x="492145" y="323218"/>
            <a:ext cx="11207710" cy="177546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5719" rIns="45719">
            <a:spAutoFit/>
          </a:bodyPr>
          <a:lstStyle>
            <a:lvl1pPr algn="ctr">
              <a:lnSpc>
                <a:spcPct val="70000"/>
              </a:lnSpc>
              <a:defRPr sz="6100">
                <a:solidFill>
                  <a:srgbClr val="009FE3"/>
                </a:solidFill>
                <a:latin typeface="Abel Regular"/>
                <a:ea typeface="Abel Regular"/>
                <a:cs typeface="Abel Regular"/>
                <a:sym typeface="Abel Regular"/>
              </a:defRPr>
            </a:lvl1pPr>
          </a:lstStyle>
          <a:p>
            <a:r>
              <a:t>Cómo Levantar una Nueva Generación de Adoradores en 5 Pasos:</a:t>
            </a:r>
          </a:p>
        </p:txBody>
      </p:sp>
    </p:spTree>
  </p:cSld>
  <p:clrMapOvr>
    <a:masterClrMapping/>
  </p:clrMapOvr>
  <p:transition spd="med"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" name="Despierta la Búsqueda por la Plenitud del Espíritu Santo: Oriente a los jóvenes a priorizar la comunión con Dios y vivir de manera que refleje Su presencia, preparándolos para una vida de adoración continua y una relación profunda con Él."/>
          <p:cNvSpPr txBox="1"/>
          <p:nvPr/>
        </p:nvSpPr>
        <p:spPr>
          <a:xfrm>
            <a:off x="1012696" y="2548609"/>
            <a:ext cx="10166608" cy="207772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5719" rIns="45719">
            <a:spAutoFit/>
          </a:bodyPr>
          <a:lstStyle/>
          <a:p>
            <a:pPr marL="444500" indent="-444500">
              <a:lnSpc>
                <a:spcPct val="140000"/>
              </a:lnSpc>
              <a:buClr>
                <a:srgbClr val="000000"/>
              </a:buClr>
              <a:buSzPct val="100000"/>
              <a:buAutoNum type="arabicPeriod" startAt="5"/>
              <a:defRPr sz="2500">
                <a:latin typeface="Roboto"/>
                <a:ea typeface="Roboto"/>
                <a:cs typeface="Roboto"/>
                <a:sym typeface="Roboto"/>
              </a:defRPr>
            </a:pPr>
            <a:r>
              <a:rPr b="1" i="1"/>
              <a:t>Despierta la Búsqueda por la Plenitud del Espíritu Santo: </a:t>
            </a:r>
            <a:r>
              <a:t>Oriente a los jóvenes a priorizar la comunión con Dios y vivir de manera que refleje Su presencia, preparándolos para una vida de adoración continua y una relación profunda con Él.</a:t>
            </a:r>
          </a:p>
        </p:txBody>
      </p:sp>
      <p:sp>
        <p:nvSpPr>
          <p:cNvPr id="153" name="Retângulo"/>
          <p:cNvSpPr/>
          <p:nvPr/>
        </p:nvSpPr>
        <p:spPr>
          <a:xfrm rot="16200000">
            <a:off x="6060049" y="-2947379"/>
            <a:ext cx="71902" cy="10160001"/>
          </a:xfrm>
          <a:prstGeom prst="rect">
            <a:avLst/>
          </a:prstGeom>
          <a:solidFill>
            <a:srgbClr val="E62546"/>
          </a:solidFill>
          <a:ln w="12700">
            <a:miter lim="400000"/>
          </a:ln>
        </p:spPr>
        <p:txBody>
          <a:bodyPr lIns="45719" rIns="45719" anchor="ctr"/>
          <a:lstStyle/>
          <a:p>
            <a:pPr>
              <a:defRPr>
                <a:solidFill>
                  <a:srgbClr val="E62546"/>
                </a:solidFill>
              </a:defRPr>
            </a:pPr>
            <a:endParaRPr/>
          </a:p>
        </p:txBody>
      </p:sp>
      <p:sp>
        <p:nvSpPr>
          <p:cNvPr id="154" name="Cómo Levantar una Nueva Generación de Adoradores en 5 Pasos:"/>
          <p:cNvSpPr txBox="1"/>
          <p:nvPr/>
        </p:nvSpPr>
        <p:spPr>
          <a:xfrm>
            <a:off x="492145" y="323218"/>
            <a:ext cx="11207710" cy="177546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5719" rIns="45719">
            <a:spAutoFit/>
          </a:bodyPr>
          <a:lstStyle>
            <a:lvl1pPr algn="ctr">
              <a:lnSpc>
                <a:spcPct val="70000"/>
              </a:lnSpc>
              <a:defRPr sz="6100">
                <a:solidFill>
                  <a:srgbClr val="009FE3"/>
                </a:solidFill>
                <a:latin typeface="Abel Regular"/>
                <a:ea typeface="Abel Regular"/>
                <a:cs typeface="Abel Regular"/>
                <a:sym typeface="Abel Regular"/>
              </a:defRPr>
            </a:lvl1pPr>
          </a:lstStyle>
          <a:p>
            <a:r>
              <a:t>Cómo Levantar una Nueva Generación de Adoradores en 5 Pasos:</a:t>
            </a:r>
          </a:p>
        </p:txBody>
      </p:sp>
    </p:spTree>
  </p:cSld>
  <p:clrMapOvr>
    <a:masterClrMapping/>
  </p:clrMapOvr>
  <p:transition spd="med"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" name="Jesús ejemplificó la importancia de la devoción personal en Su vida de oración y enseñanza. Tres prácticas fundamentales moldean este momento especial:…"/>
          <p:cNvSpPr txBox="1"/>
          <p:nvPr/>
        </p:nvSpPr>
        <p:spPr>
          <a:xfrm>
            <a:off x="1012696" y="2548609"/>
            <a:ext cx="10427561" cy="41783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5719" rIns="45719">
            <a:spAutoFit/>
          </a:bodyPr>
          <a:lstStyle/>
          <a:p>
            <a:pPr>
              <a:lnSpc>
                <a:spcPct val="120000"/>
              </a:lnSpc>
              <a:buClr>
                <a:srgbClr val="000000"/>
              </a:buClr>
              <a:defRPr sz="2500">
                <a:latin typeface="Roboto"/>
                <a:ea typeface="Roboto"/>
                <a:cs typeface="Roboto"/>
                <a:sym typeface="Roboto"/>
              </a:defRPr>
            </a:pPr>
            <a:r>
              <a:t>Jesús ejemplificó la importancia de la devoción personal en Su vida de oración y enseñanza. Tres prácticas fundamentales moldean este momento especial:</a:t>
            </a:r>
          </a:p>
          <a:p>
            <a:pPr>
              <a:lnSpc>
                <a:spcPct val="120000"/>
              </a:lnSpc>
              <a:buClr>
                <a:srgbClr val="000000"/>
              </a:buClr>
              <a:defRPr sz="2500">
                <a:latin typeface="Roboto"/>
                <a:ea typeface="Roboto"/>
                <a:cs typeface="Roboto"/>
                <a:sym typeface="Roboto"/>
              </a:defRPr>
            </a:pPr>
            <a:endParaRPr/>
          </a:p>
          <a:p>
            <a:pPr marL="444500" indent="-444500">
              <a:lnSpc>
                <a:spcPct val="120000"/>
              </a:lnSpc>
              <a:buClr>
                <a:srgbClr val="000000"/>
              </a:buClr>
              <a:buSzPct val="100000"/>
              <a:buAutoNum type="arabicPeriod"/>
              <a:defRPr sz="2500">
                <a:latin typeface="Roboto"/>
                <a:ea typeface="Roboto"/>
                <a:cs typeface="Roboto"/>
                <a:sym typeface="Roboto"/>
              </a:defRPr>
            </a:pPr>
            <a:r>
              <a:rPr b="1" i="1"/>
              <a:t>Oración </a:t>
            </a:r>
            <a:r>
              <a:t>– Un diálogo íntimo y constante con Dios.</a:t>
            </a:r>
          </a:p>
          <a:p>
            <a:pPr marL="444500" indent="-444500">
              <a:lnSpc>
                <a:spcPct val="120000"/>
              </a:lnSpc>
              <a:buClr>
                <a:srgbClr val="000000"/>
              </a:buClr>
              <a:buSzPct val="100000"/>
              <a:buAutoNum type="arabicPeriod"/>
              <a:defRPr sz="2500">
                <a:latin typeface="Roboto"/>
                <a:ea typeface="Roboto"/>
                <a:cs typeface="Roboto"/>
                <a:sym typeface="Roboto"/>
              </a:defRPr>
            </a:pPr>
            <a:r>
              <a:rPr b="1" i="1"/>
              <a:t>Estudio de la Biblia </a:t>
            </a:r>
            <a:r>
              <a:t>– La búsqueda diaria de sabiduría y orientación divina.</a:t>
            </a:r>
            <a:endParaRPr b="1" i="1"/>
          </a:p>
          <a:p>
            <a:pPr marL="444500" indent="-444500">
              <a:lnSpc>
                <a:spcPct val="120000"/>
              </a:lnSpc>
              <a:buClr>
                <a:srgbClr val="000000"/>
              </a:buClr>
              <a:buSzPct val="100000"/>
              <a:buAutoNum type="arabicPeriod"/>
              <a:defRPr sz="2500">
                <a:latin typeface="Roboto"/>
                <a:ea typeface="Roboto"/>
                <a:cs typeface="Roboto"/>
                <a:sym typeface="Roboto"/>
              </a:defRPr>
            </a:pPr>
            <a:r>
              <a:rPr b="1" i="1"/>
              <a:t>Meditación </a:t>
            </a:r>
            <a:r>
              <a:t>– Reflexionar sobre la Palabra de Dios y aplicarla a la vida personal.</a:t>
            </a:r>
          </a:p>
        </p:txBody>
      </p:sp>
      <p:sp>
        <p:nvSpPr>
          <p:cNvPr id="157" name="El primer paso para la comunión es la devoción personal"/>
          <p:cNvSpPr txBox="1"/>
          <p:nvPr/>
        </p:nvSpPr>
        <p:spPr>
          <a:xfrm>
            <a:off x="112664" y="323218"/>
            <a:ext cx="11966673" cy="262128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45719" rIns="45719">
            <a:spAutoFit/>
          </a:bodyPr>
          <a:lstStyle/>
          <a:p>
            <a:pPr algn="ctr">
              <a:lnSpc>
                <a:spcPct val="70000"/>
              </a:lnSpc>
              <a:defRPr sz="6500">
                <a:solidFill>
                  <a:srgbClr val="009FE3"/>
                </a:solidFill>
                <a:latin typeface="Abel Regular"/>
                <a:ea typeface="Abel Regular"/>
                <a:cs typeface="Abel Regular"/>
                <a:sym typeface="Abel Regular"/>
              </a:defRPr>
            </a:pPr>
            <a:r>
              <a:t>El primer paso para la comunión es la devoción personal</a:t>
            </a:r>
          </a:p>
          <a:p>
            <a:pPr algn="ctr">
              <a:lnSpc>
                <a:spcPct val="70000"/>
              </a:lnSpc>
              <a:defRPr sz="6500">
                <a:solidFill>
                  <a:srgbClr val="009FE3"/>
                </a:solidFill>
                <a:latin typeface="Abel Regular"/>
                <a:ea typeface="Abel Regular"/>
                <a:cs typeface="Abel Regular"/>
                <a:sym typeface="Abel Regular"/>
              </a:defRPr>
            </a:pPr>
            <a:r>
              <a:t> </a:t>
            </a:r>
          </a:p>
        </p:txBody>
      </p:sp>
      <p:sp>
        <p:nvSpPr>
          <p:cNvPr id="158" name="Retângulo"/>
          <p:cNvSpPr/>
          <p:nvPr/>
        </p:nvSpPr>
        <p:spPr>
          <a:xfrm rot="16200000">
            <a:off x="6060049" y="-2947379"/>
            <a:ext cx="71902" cy="10160001"/>
          </a:xfrm>
          <a:prstGeom prst="rect">
            <a:avLst/>
          </a:prstGeom>
          <a:solidFill>
            <a:srgbClr val="E62546"/>
          </a:solidFill>
          <a:ln w="12700">
            <a:miter lim="400000"/>
          </a:ln>
        </p:spPr>
        <p:txBody>
          <a:bodyPr lIns="45719" rIns="45719" anchor="ctr"/>
          <a:lstStyle/>
          <a:p>
            <a:pPr>
              <a:defRPr>
                <a:solidFill>
                  <a:srgbClr val="E62546"/>
                </a:solidFill>
              </a:defRPr>
            </a:pPr>
            <a:endParaRPr/>
          </a:p>
        </p:txBody>
      </p:sp>
    </p:spTree>
  </p:cSld>
  <p:clrMapOvr>
    <a:masterClrMapping/>
  </p:clrMapOvr>
  <p:transition spd="med"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0" name="]]"/>
          <p:cNvSpPr txBox="1"/>
          <p:nvPr/>
        </p:nvSpPr>
        <p:spPr>
          <a:xfrm>
            <a:off x="8245899" y="1049849"/>
            <a:ext cx="127001" cy="1270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14287" tIns="14287" rIns="14287" bIns="14287" anchor="ctr">
            <a:spAutoFit/>
          </a:bodyPr>
          <a:lstStyle>
            <a:lvl1pPr defTabSz="825500">
              <a:lnSpc>
                <a:spcPct val="80000"/>
              </a:lnSpc>
              <a:defRPr sz="40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defRPr>
            </a:lvl1pPr>
          </a:lstStyle>
          <a:p>
            <a:r>
              <a:t>]]</a:t>
            </a:r>
          </a:p>
        </p:txBody>
      </p:sp>
      <p:pic>
        <p:nvPicPr>
          <p:cNvPr id="161" name="Imagem" descr="Imagem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2067" y="756227"/>
            <a:ext cx="2736941" cy="2124430"/>
          </a:xfrm>
          <a:prstGeom prst="rect">
            <a:avLst/>
          </a:prstGeom>
          <a:ln w="12700">
            <a:miter lim="400000"/>
          </a:ln>
        </p:spPr>
      </p:pic>
      <p:sp>
        <p:nvSpPr>
          <p:cNvPr id="162" name="A los jóvenes... les corresponde ser hallados leales y verídicos, obedientes a toda palabra de orden, presentando a los demás el más elevado motivo de acción y mostrándoles las atracciones del servicio de Cristo."/>
          <p:cNvSpPr txBox="1"/>
          <p:nvPr/>
        </p:nvSpPr>
        <p:spPr>
          <a:xfrm>
            <a:off x="4149616" y="635692"/>
            <a:ext cx="7703413" cy="68224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5719" rIns="45719">
            <a:spAutoFit/>
          </a:bodyPr>
          <a:lstStyle/>
          <a:p>
            <a:pPr defTabSz="412750">
              <a:lnSpc>
                <a:spcPct val="90000"/>
              </a:lnSpc>
              <a:defRPr sz="4600" spc="91">
                <a:solidFill>
                  <a:srgbClr val="050000"/>
                </a:solidFill>
                <a:latin typeface="Gill Sans"/>
                <a:ea typeface="Gill Sans"/>
                <a:cs typeface="Gill Sans"/>
                <a:sym typeface="Gill Sans"/>
              </a:defRPr>
            </a:pPr>
            <a:r>
              <a:t>A los jóvenes... les corresponde ser hallados leales y verídicos, obedientes a toda palabra de orden, presentando a los demás el más elevado motivo de acción y mostrándoles las atracciones del servicio de Cristo.</a:t>
            </a:r>
          </a:p>
          <a:p>
            <a:pPr defTabSz="412750">
              <a:lnSpc>
                <a:spcPct val="90000"/>
              </a:lnSpc>
              <a:defRPr sz="4600" spc="91">
                <a:solidFill>
                  <a:srgbClr val="050000"/>
                </a:solidFill>
                <a:latin typeface="Gill Sans"/>
                <a:ea typeface="Gill Sans"/>
                <a:cs typeface="Gill Sans"/>
                <a:sym typeface="Gill Sans"/>
              </a:defRPr>
            </a:pPr>
            <a:endParaRPr/>
          </a:p>
          <a:p>
            <a:pPr defTabSz="412750">
              <a:lnSpc>
                <a:spcPct val="90000"/>
              </a:lnSpc>
              <a:defRPr sz="4600" spc="91">
                <a:solidFill>
                  <a:srgbClr val="050000"/>
                </a:solidFill>
                <a:latin typeface="Gill Sans"/>
                <a:ea typeface="Gill Sans"/>
                <a:cs typeface="Gill Sans"/>
                <a:sym typeface="Gill Sans"/>
              </a:defRPr>
            </a:pPr>
            <a:endParaRPr/>
          </a:p>
        </p:txBody>
      </p:sp>
      <p:sp>
        <p:nvSpPr>
          <p:cNvPr id="163" name="Ellen G White, The Youth’s Instructor, 13 de outubro de 1892"/>
          <p:cNvSpPr txBox="1"/>
          <p:nvPr/>
        </p:nvSpPr>
        <p:spPr>
          <a:xfrm>
            <a:off x="4149616" y="5786917"/>
            <a:ext cx="5153138" cy="2311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5719" rIns="45719">
            <a:spAutoFit/>
          </a:bodyPr>
          <a:lstStyle>
            <a:lvl1pPr>
              <a:defRPr sz="1000">
                <a:latin typeface="Roboto"/>
                <a:ea typeface="Roboto"/>
                <a:cs typeface="Roboto"/>
                <a:sym typeface="Roboto"/>
              </a:defRPr>
            </a:lvl1pPr>
          </a:lstStyle>
          <a:p>
            <a:r>
              <a:t>Ellen G White, The Youth’s Instructor, 13 de outubro de 1892</a:t>
            </a:r>
          </a:p>
        </p:txBody>
      </p:sp>
      <p:sp>
        <p:nvSpPr>
          <p:cNvPr id="164" name="Linha"/>
          <p:cNvSpPr/>
          <p:nvPr/>
        </p:nvSpPr>
        <p:spPr>
          <a:xfrm flipH="1">
            <a:off x="3815758" y="326718"/>
            <a:ext cx="1" cy="6204564"/>
          </a:xfrm>
          <a:prstGeom prst="line">
            <a:avLst/>
          </a:prstGeom>
          <a:ln w="19050">
            <a:solidFill>
              <a:srgbClr val="000000"/>
            </a:solidFill>
            <a:miter/>
          </a:ln>
        </p:spPr>
        <p:txBody>
          <a:bodyPr lIns="45719" rIns="45719"/>
          <a:lstStyle/>
          <a:p>
            <a:endParaRPr/>
          </a:p>
        </p:txBody>
      </p:sp>
    </p:spTree>
  </p:cSld>
  <p:clrMapOvr>
    <a:masterClrMapping/>
  </p:clrMapOvr>
  <p:transition spd="med"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6" name="Imagem" descr="Imagem"/>
          <p:cNvPicPr>
            <a:picLocks noChangeAspect="1"/>
          </p:cNvPicPr>
          <p:nvPr/>
        </p:nvPicPr>
        <p:blipFill>
          <a:blip r:embed="rId3">
            <a:alphaModFix amt="25000"/>
          </a:blip>
          <a:stretch>
            <a:fillRect/>
          </a:stretch>
        </p:blipFill>
        <p:spPr>
          <a:xfrm>
            <a:off x="401864" y="554224"/>
            <a:ext cx="3831935" cy="5749552"/>
          </a:xfrm>
          <a:prstGeom prst="rect">
            <a:avLst/>
          </a:prstGeom>
          <a:ln w="12700">
            <a:miter lim="400000"/>
          </a:ln>
        </p:spPr>
      </p:pic>
      <p:sp>
        <p:nvSpPr>
          <p:cNvPr id="167" name="Templo"/>
          <p:cNvSpPr txBox="1"/>
          <p:nvPr/>
        </p:nvSpPr>
        <p:spPr>
          <a:xfrm>
            <a:off x="2984374" y="2755521"/>
            <a:ext cx="7322877" cy="1539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5719" rIns="45719">
            <a:spAutoFit/>
          </a:bodyPr>
          <a:lstStyle>
            <a:lvl1pPr>
              <a:lnSpc>
                <a:spcPct val="90000"/>
              </a:lnSpc>
              <a:defRPr sz="10000" cap="all">
                <a:solidFill>
                  <a:srgbClr val="FFFFFF"/>
                </a:solidFill>
                <a:latin typeface="Gill Sans Light"/>
                <a:ea typeface="Gill Sans Light"/>
                <a:cs typeface="Gill Sans Light"/>
                <a:sym typeface="Gill Sans Light"/>
              </a:defRPr>
            </a:lvl1pPr>
          </a:lstStyle>
          <a:p>
            <a:r>
              <a:t>Templo</a:t>
            </a:r>
          </a:p>
        </p:txBody>
      </p:sp>
      <p:pic>
        <p:nvPicPr>
          <p:cNvPr id="168" name="Imagem" descr="Imagem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71779" y="-158041"/>
            <a:ext cx="7805992" cy="7765168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0" name="Retângulo"/>
          <p:cNvSpPr/>
          <p:nvPr/>
        </p:nvSpPr>
        <p:spPr>
          <a:xfrm>
            <a:off x="7504156" y="1006006"/>
            <a:ext cx="4249189" cy="4845988"/>
          </a:xfrm>
          <a:prstGeom prst="rect">
            <a:avLst/>
          </a:prstGeom>
          <a:solidFill>
            <a:srgbClr val="26285C">
              <a:alpha val="86685"/>
            </a:srgbClr>
          </a:solidFill>
          <a:ln w="12700">
            <a:miter lim="400000"/>
          </a:ln>
        </p:spPr>
        <p:txBody>
          <a:bodyPr lIns="45719" rIns="45719" anchor="ctr"/>
          <a:lstStyle/>
          <a:p>
            <a:endParaRPr/>
          </a:p>
        </p:txBody>
      </p:sp>
      <p:sp>
        <p:nvSpPr>
          <p:cNvPr id="171" name="T1 - YO…"/>
          <p:cNvSpPr txBox="1"/>
          <p:nvPr/>
        </p:nvSpPr>
        <p:spPr>
          <a:xfrm>
            <a:off x="7760965" y="1320800"/>
            <a:ext cx="3735569" cy="45872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5719" rIns="45719">
            <a:spAutoFit/>
          </a:bodyPr>
          <a:lstStyle/>
          <a:p>
            <a:pPr defTabSz="412750">
              <a:lnSpc>
                <a:spcPct val="90000"/>
              </a:lnSpc>
              <a:defRPr sz="6000" spc="119">
                <a:solidFill>
                  <a:srgbClr val="FFFFFF"/>
                </a:solidFill>
                <a:latin typeface="Abel Regular"/>
                <a:ea typeface="Abel Regular"/>
                <a:cs typeface="Abel Regular"/>
                <a:sym typeface="Abel Regular"/>
              </a:defRPr>
            </a:pPr>
            <a:r>
              <a:t>T1 - YO </a:t>
            </a:r>
          </a:p>
          <a:p>
            <a:pPr defTabSz="412750">
              <a:lnSpc>
                <a:spcPct val="90000"/>
              </a:lnSpc>
              <a:defRPr sz="3000" spc="59">
                <a:solidFill>
                  <a:srgbClr val="FFFFFF"/>
                </a:solidFill>
                <a:latin typeface="Roboto-Light"/>
                <a:ea typeface="Roboto-Light"/>
                <a:cs typeface="Roboto-Light"/>
                <a:sym typeface="Roboto-Light"/>
              </a:defRPr>
            </a:pPr>
            <a:r>
              <a:t>Animar al joven a priorizar la relación personal con Dios a través de hábitos devocionales y a desarrollarse integralmente (el templo).</a:t>
            </a:r>
          </a:p>
        </p:txBody>
      </p:sp>
    </p:spTree>
  </p:cSld>
  <p:clrMapOvr>
    <a:masterClrMapping/>
  </p:clrMapOvr>
  <p:transition spd="med"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3" name="Retângulo"/>
          <p:cNvSpPr/>
          <p:nvPr/>
        </p:nvSpPr>
        <p:spPr>
          <a:xfrm>
            <a:off x="7504156" y="498006"/>
            <a:ext cx="4249189" cy="5995228"/>
          </a:xfrm>
          <a:prstGeom prst="rect">
            <a:avLst/>
          </a:prstGeom>
          <a:solidFill>
            <a:srgbClr val="26285C">
              <a:alpha val="86685"/>
            </a:srgbClr>
          </a:solidFill>
          <a:ln w="12700">
            <a:miter lim="400000"/>
          </a:ln>
        </p:spPr>
        <p:txBody>
          <a:bodyPr lIns="45719" rIns="45719" anchor="ctr"/>
          <a:lstStyle/>
          <a:p>
            <a:endParaRPr/>
          </a:p>
        </p:txBody>
      </p:sp>
      <p:sp>
        <p:nvSpPr>
          <p:cNvPr id="174" name="T2 - NOSOTROS…"/>
          <p:cNvSpPr txBox="1"/>
          <p:nvPr/>
        </p:nvSpPr>
        <p:spPr>
          <a:xfrm>
            <a:off x="7760965" y="747339"/>
            <a:ext cx="3735569" cy="591312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5719" rIns="45719">
            <a:spAutoFit/>
          </a:bodyPr>
          <a:lstStyle/>
          <a:p>
            <a:pPr defTabSz="412750">
              <a:lnSpc>
                <a:spcPct val="90000"/>
              </a:lnSpc>
              <a:defRPr sz="6000" spc="119">
                <a:solidFill>
                  <a:srgbClr val="FFFFFF"/>
                </a:solidFill>
                <a:latin typeface="Abel Regular"/>
                <a:ea typeface="Abel Regular"/>
                <a:cs typeface="Abel Regular"/>
                <a:sym typeface="Abel Regular"/>
              </a:defRPr>
            </a:pPr>
            <a:r>
              <a:t>T2 - NOSOTROS </a:t>
            </a:r>
          </a:p>
          <a:p>
            <a:pPr defTabSz="412750">
              <a:lnSpc>
                <a:spcPct val="90000"/>
              </a:lnSpc>
              <a:defRPr sz="3000" spc="59">
                <a:solidFill>
                  <a:srgbClr val="FFFFFF"/>
                </a:solidFill>
                <a:latin typeface="Roboto-Light"/>
                <a:ea typeface="Roboto-Light"/>
                <a:cs typeface="Roboto-Light"/>
                <a:sym typeface="Roboto-Light"/>
              </a:defRPr>
            </a:pPr>
            <a:r>
              <a:t>Fomentar la participación de los jóvenes en la adoración colectiva (en el templo), en un contexto intergeneracional que refleje la unidad de la familia de Dios.</a:t>
            </a:r>
          </a:p>
        </p:txBody>
      </p:sp>
    </p:spTree>
  </p:cSld>
  <p:clrMapOvr>
    <a:masterClrMapping/>
  </p:clrMapOvr>
  <p:transition spd="med"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6" name="]]"/>
          <p:cNvSpPr txBox="1"/>
          <p:nvPr/>
        </p:nvSpPr>
        <p:spPr>
          <a:xfrm>
            <a:off x="8245899" y="1049849"/>
            <a:ext cx="127001" cy="1270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14287" tIns="14287" rIns="14287" bIns="14287" anchor="ctr">
            <a:spAutoFit/>
          </a:bodyPr>
          <a:lstStyle>
            <a:lvl1pPr defTabSz="825500">
              <a:lnSpc>
                <a:spcPct val="80000"/>
              </a:lnSpc>
              <a:defRPr sz="40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defRPr>
            </a:lvl1pPr>
          </a:lstStyle>
          <a:p>
            <a:r>
              <a:t>]]</a:t>
            </a:r>
          </a:p>
        </p:txBody>
      </p:sp>
    </p:spTree>
  </p:cSld>
  <p:clrMapOvr>
    <a:masterClrMapping/>
  </p:clrMapOvr>
  <p:transition spd="med"/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8" name="ADORACIÓN PERSONAL X ADORACIÓN COLECTIVA"/>
          <p:cNvSpPr txBox="1"/>
          <p:nvPr/>
        </p:nvSpPr>
        <p:spPr>
          <a:xfrm>
            <a:off x="423620" y="3047400"/>
            <a:ext cx="6392903" cy="276987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5719" rIns="45719">
            <a:spAutoFit/>
          </a:bodyPr>
          <a:lstStyle>
            <a:lvl1pPr>
              <a:lnSpc>
                <a:spcPct val="90000"/>
              </a:lnSpc>
              <a:defRPr sz="5000" cap="all">
                <a:latin typeface="Gill Sans Light"/>
                <a:ea typeface="Gill Sans Light"/>
                <a:cs typeface="Gill Sans Light"/>
                <a:sym typeface="Gill Sans Light"/>
              </a:defRPr>
            </a:lvl1pPr>
          </a:lstStyle>
          <a:p>
            <a:r>
              <a:t>ADORACIÓN PERSONAL X ADORACIÓN COLECTIVA</a:t>
            </a:r>
          </a:p>
        </p:txBody>
      </p:sp>
    </p:spTree>
  </p:cSld>
  <p:clrMapOvr>
    <a:masterClrMapping/>
  </p:clrMapOvr>
  <p:transition spd="med"/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0" name="La adoración como estilo de vida va más allá de las canciones que cantamos e involucra todos los aspectos de la vida."/>
          <p:cNvSpPr txBox="1"/>
          <p:nvPr/>
        </p:nvSpPr>
        <p:spPr>
          <a:xfrm>
            <a:off x="2538097" y="2044064"/>
            <a:ext cx="7115806" cy="342138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5719" rIns="45719">
            <a:spAutoFit/>
          </a:bodyPr>
          <a:lstStyle>
            <a:lvl1pPr algn="ctr">
              <a:lnSpc>
                <a:spcPct val="90000"/>
              </a:lnSpc>
              <a:spcBef>
                <a:spcPts val="1000"/>
              </a:spcBef>
              <a:buFont typeface="Arial"/>
              <a:defRPr sz="4500">
                <a:solidFill>
                  <a:srgbClr val="FFFFFF"/>
                </a:solidFill>
                <a:latin typeface="Abel Regular"/>
                <a:ea typeface="Abel Regular"/>
                <a:cs typeface="Abel Regular"/>
                <a:sym typeface="Abel Regular"/>
              </a:defRPr>
            </a:lvl1pPr>
          </a:lstStyle>
          <a:p>
            <a:r>
              <a:t>La adoración como estilo de vida va más allá de las canciones que cantamos e involucra todos los aspectos de la vida.</a:t>
            </a:r>
          </a:p>
        </p:txBody>
      </p:sp>
    </p:spTree>
  </p:cSld>
  <p:clrMapOvr>
    <a:masterClrMapping/>
  </p:clrMapOvr>
  <p:transition spd="med"/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2" name="Un liderazgo que integra ética y espiritualidad refleja el carácter de Cristo, inspira a una nueva generación e impacta al mundo con valores eternos."/>
          <p:cNvSpPr txBox="1"/>
          <p:nvPr/>
        </p:nvSpPr>
        <p:spPr>
          <a:xfrm>
            <a:off x="2369265" y="1718309"/>
            <a:ext cx="7453470" cy="342138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5719" rIns="45719" anchor="ctr">
            <a:spAutoFit/>
          </a:bodyPr>
          <a:lstStyle>
            <a:lvl1pPr algn="ctr">
              <a:lnSpc>
                <a:spcPct val="90000"/>
              </a:lnSpc>
              <a:spcBef>
                <a:spcPts val="1000"/>
              </a:spcBef>
              <a:buFont typeface="Arial"/>
              <a:defRPr sz="4500">
                <a:solidFill>
                  <a:srgbClr val="FFFFFF"/>
                </a:solidFill>
                <a:latin typeface="Abel Regular"/>
                <a:ea typeface="Abel Regular"/>
                <a:cs typeface="Abel Regular"/>
                <a:sym typeface="Abel Regular"/>
              </a:defRPr>
            </a:lvl1pPr>
          </a:lstStyle>
          <a:p>
            <a:r>
              <a:t>Un liderazgo que integra ética y espiritualidad refleja el carácter de Cristo, inspira a una nueva generación e impacta al mundo con valores eternos.</a:t>
            </a:r>
          </a:p>
        </p:txBody>
      </p:sp>
    </p:spTree>
  </p:cSld>
  <p:clrMapOvr>
    <a:masterClrMapping/>
  </p:clrMapOvr>
  <p:transition spd="med"/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" name="TextBox 4"/>
          <p:cNvSpPr txBox="1"/>
          <p:nvPr/>
        </p:nvSpPr>
        <p:spPr>
          <a:xfrm>
            <a:off x="1328103" y="2888761"/>
            <a:ext cx="9535794" cy="32385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5719" rIns="45719">
            <a:spAutoFit/>
          </a:bodyPr>
          <a:lstStyle/>
          <a:p>
            <a:pPr marL="190500" indent="-190500">
              <a:lnSpc>
                <a:spcPct val="120000"/>
              </a:lnSpc>
              <a:buSzPct val="100000"/>
              <a:buChar char="•"/>
              <a:defRPr>
                <a:latin typeface="Roboto"/>
                <a:ea typeface="Roboto"/>
                <a:cs typeface="Roboto"/>
                <a:sym typeface="Roboto"/>
              </a:defRPr>
            </a:pPr>
            <a:r>
              <a:t>¿Cómo el liderazgo ético puede impactar el desarrollo espiritual de los jóvenes en el Ministerio Joven Adventista?</a:t>
            </a:r>
          </a:p>
          <a:p>
            <a:pPr marL="190500" indent="-190500">
              <a:lnSpc>
                <a:spcPct val="120000"/>
              </a:lnSpc>
              <a:buSzPct val="100000"/>
              <a:buChar char="•"/>
              <a:defRPr>
                <a:latin typeface="Roboto"/>
                <a:ea typeface="Roboto"/>
                <a:cs typeface="Roboto"/>
                <a:sym typeface="Roboto"/>
              </a:defRPr>
            </a:pPr>
            <a:r>
              <a:t>¿De qué manera la espiritualidad puede fortalecer el compromiso de los jóvenes con la misión de la iglesia?</a:t>
            </a:r>
          </a:p>
          <a:p>
            <a:pPr marL="190500" indent="-190500">
              <a:lnSpc>
                <a:spcPct val="120000"/>
              </a:lnSpc>
              <a:buSzPct val="100000"/>
              <a:buChar char="•"/>
              <a:defRPr>
                <a:latin typeface="Roboto"/>
                <a:ea typeface="Roboto"/>
                <a:cs typeface="Roboto"/>
                <a:sym typeface="Roboto"/>
              </a:defRPr>
            </a:pPr>
            <a:r>
              <a:t>¿Cuáles son los principales desafíos que enfrentan los líderes al integrar ética y espiritualidad en sus prácticas?</a:t>
            </a:r>
          </a:p>
          <a:p>
            <a:pPr marL="190500" indent="-190500">
              <a:lnSpc>
                <a:spcPct val="120000"/>
              </a:lnSpc>
              <a:buSzPct val="100000"/>
              <a:buChar char="•"/>
              <a:defRPr>
                <a:latin typeface="Roboto"/>
                <a:ea typeface="Roboto"/>
                <a:cs typeface="Roboto"/>
                <a:sym typeface="Roboto"/>
              </a:defRPr>
            </a:pPr>
            <a:r>
              <a:t>¿Cómo la interacción entre diferentes generaciones puede enriquecer la experiencia espiritual de los jóvenes?</a:t>
            </a:r>
          </a:p>
          <a:p>
            <a:pPr marL="190500" indent="-190500">
              <a:lnSpc>
                <a:spcPct val="120000"/>
              </a:lnSpc>
              <a:buSzPct val="100000"/>
              <a:buChar char="•"/>
              <a:defRPr>
                <a:latin typeface="Roboto"/>
                <a:ea typeface="Roboto"/>
                <a:cs typeface="Roboto"/>
                <a:sym typeface="Roboto"/>
              </a:defRPr>
            </a:pPr>
            <a:r>
              <a:t>¿De qué forma los líderes pueden utilizar la ética cristiana como fundamento para la toma de decisiones en sus acciones?</a:t>
            </a:r>
          </a:p>
        </p:txBody>
      </p:sp>
      <p:pic>
        <p:nvPicPr>
          <p:cNvPr id="185" name="Talk.psd" descr="Talk.psd"/>
          <p:cNvPicPr>
            <a:picLocks noChangeAspect="1"/>
          </p:cNvPicPr>
          <p:nvPr/>
        </p:nvPicPr>
        <p:blipFill>
          <a:blip r:embed="rId3"/>
          <a:srcRect t="4362" r="50949" b="60529"/>
          <a:stretch>
            <a:fillRect/>
          </a:stretch>
        </p:blipFill>
        <p:spPr>
          <a:xfrm>
            <a:off x="3311326" y="-84147"/>
            <a:ext cx="5569519" cy="2950138"/>
          </a:xfrm>
          <a:prstGeom prst="rect">
            <a:avLst/>
          </a:prstGeom>
          <a:ln w="12700">
            <a:miter lim="400000"/>
          </a:ln>
        </p:spPr>
      </p:pic>
      <p:sp>
        <p:nvSpPr>
          <p:cNvPr id="186" name="Ética y Espiritualidad en el Liderazgo JA"/>
          <p:cNvSpPr txBox="1"/>
          <p:nvPr/>
        </p:nvSpPr>
        <p:spPr>
          <a:xfrm>
            <a:off x="2291463" y="1901192"/>
            <a:ext cx="7609074" cy="726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5719" rIns="45719">
            <a:spAutoFit/>
          </a:bodyPr>
          <a:lstStyle>
            <a:lvl1pPr algn="ctr">
              <a:lnSpc>
                <a:spcPct val="80000"/>
              </a:lnSpc>
              <a:defRPr sz="3900">
                <a:solidFill>
                  <a:srgbClr val="009FE3"/>
                </a:solidFill>
                <a:latin typeface="Abel Regular"/>
                <a:ea typeface="Abel Regular"/>
                <a:cs typeface="Abel Regular"/>
                <a:sym typeface="Abel Regular"/>
              </a:defRPr>
            </a:lvl1pPr>
          </a:lstStyle>
          <a:p>
            <a:r>
              <a:t>Ética y Espiritualidad en el Liderazgo JA</a:t>
            </a:r>
          </a:p>
        </p:txBody>
      </p:sp>
    </p:spTree>
  </p:cSld>
  <p:clrMapOvr>
    <a:masterClrMapping/>
  </p:clrMapOvr>
  <p:transition spd="med"/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ransition spd="med"/>
</p:sld>
</file>

<file path=ppt/theme/theme1.xml><?xml version="1.0" encoding="utf-8"?>
<a:theme xmlns:a="http://schemas.openxmlformats.org/drawingml/2006/main" name="Office Theme">
  <a:themeElements>
    <a:clrScheme name="Office Theme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0000FF"/>
      </a:hlink>
      <a:folHlink>
        <a:srgbClr val="FF00FF"/>
      </a:folHlink>
    </a:clrScheme>
    <a:fontScheme name="Office Theme">
      <a:majorFont>
        <a:latin typeface="Aptos"/>
        <a:ea typeface="Aptos"/>
        <a:cs typeface="Aptos"/>
      </a:majorFont>
      <a:minorFont>
        <a:latin typeface="Helvetica"/>
        <a:ea typeface="Helvetica"/>
        <a:cs typeface="Helvetic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19050" cap="flat">
          <a:solidFill>
            <a:schemeClr val="accent1"/>
          </a:solidFill>
          <a:prstDash val="solid"/>
          <a:miter lim="800000"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ctr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+mj-lt"/>
            <a:ea typeface="+mj-ea"/>
            <a:cs typeface="+mj-cs"/>
            <a:sym typeface="Aptos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19050" cap="flat">
          <a:solidFill>
            <a:schemeClr val="accent1"/>
          </a:solidFill>
          <a:prstDash val="solid"/>
          <a:miter lim="8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t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+mj-lt"/>
            <a:ea typeface="+mj-ea"/>
            <a:cs typeface="+mj-cs"/>
            <a:sym typeface="Aptos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 Theme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0000FF"/>
      </a:hlink>
      <a:folHlink>
        <a:srgbClr val="FF00FF"/>
      </a:folHlink>
    </a:clrScheme>
    <a:fontScheme name="Office Theme">
      <a:majorFont>
        <a:latin typeface="Aptos"/>
        <a:ea typeface="Aptos"/>
        <a:cs typeface="Aptos"/>
      </a:majorFont>
      <a:minorFont>
        <a:latin typeface="Helvetica"/>
        <a:ea typeface="Helvetica"/>
        <a:cs typeface="Helvetic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19050" cap="flat">
          <a:solidFill>
            <a:schemeClr val="accent1"/>
          </a:solidFill>
          <a:prstDash val="solid"/>
          <a:miter lim="800000"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ctr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+mj-lt"/>
            <a:ea typeface="+mj-ea"/>
            <a:cs typeface="+mj-cs"/>
            <a:sym typeface="Aptos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19050" cap="flat">
          <a:solidFill>
            <a:schemeClr val="accent1"/>
          </a:solidFill>
          <a:prstDash val="solid"/>
          <a:miter lim="8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t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+mj-lt"/>
            <a:ea typeface="+mj-ea"/>
            <a:cs typeface="+mj-cs"/>
            <a:sym typeface="Aptos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31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2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revision>1</cp:revision>
  <dcterms:modified xsi:type="dcterms:W3CDTF">2025-06-06T22:54:46Z</dcterms:modified>
</cp:coreProperties>
</file>