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742B9C-9F52-173E-7F09-E56AD3A59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7D2C28D-FB1D-31A3-2AD5-18E9C7137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EFC652-B3D7-652E-E998-BD3CF1EFC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705D-3111-4BAB-BBEF-7CE8B27D17D0}" type="datetimeFigureOut">
              <a:rPr lang="pt-BR" smtClean="0"/>
              <a:t>17/08/2023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C47846-4770-3BFB-F4E3-1CA12D64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144638-F695-C26B-1FAC-1D02900DA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55E5-4FDD-4ED4-93A4-9DA0D9DA4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7177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46599A-AD5F-F208-52F3-49B9461D7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78AA39F-9A04-9932-BA44-42B5B7E16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66B68E-ECB2-FEC1-4097-13E4AAA69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705D-3111-4BAB-BBEF-7CE8B27D17D0}" type="datetimeFigureOut">
              <a:rPr lang="pt-BR" smtClean="0"/>
              <a:t>17/08/2023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6E26961-2750-9710-5777-23415F53C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CF9E91-C86C-19AE-B79F-73F310D23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55E5-4FDD-4ED4-93A4-9DA0D9DA4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258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2E527DE-3252-6F72-F697-76AC4F7BFA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9DDA9A6-D34A-1022-9E8E-5BAF32718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2C2036-D3B1-DFF7-AD9B-526836930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705D-3111-4BAB-BBEF-7CE8B27D17D0}" type="datetimeFigureOut">
              <a:rPr lang="pt-BR" smtClean="0"/>
              <a:t>17/08/2023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5A2989-D541-D160-6C98-F5147B620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125408-17CF-3A1A-4D7B-6A0736269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55E5-4FDD-4ED4-93A4-9DA0D9DA4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0629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0415D0-8A68-A14D-A5F7-8E63ABB93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CC9F40-8668-9FF2-A8B5-8CDF31340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B514D3-841A-1B88-AF3A-601919F1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705D-3111-4BAB-BBEF-7CE8B27D17D0}" type="datetimeFigureOut">
              <a:rPr lang="pt-BR" smtClean="0"/>
              <a:t>17/08/2023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AEF07D2-2344-8259-FC9F-A8D68E847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8509C5-7F50-6D87-43A8-1AF630D4A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55E5-4FDD-4ED4-93A4-9DA0D9DA4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5065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ED485-C20D-A948-428E-3C52FB77E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6C93FEF-24C7-6DFA-A9DC-894929F53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773B65-5A50-9556-FD15-736EE7C80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705D-3111-4BAB-BBEF-7CE8B27D17D0}" type="datetimeFigureOut">
              <a:rPr lang="pt-BR" smtClean="0"/>
              <a:t>17/08/2023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DB669C-EDB0-0D1B-D1DD-2A098206B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CB5932-8051-18E9-A326-0C819B8F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55E5-4FDD-4ED4-93A4-9DA0D9DA4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748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C60E3-455B-BF22-1CCD-AA9D7268B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D0EB22-6E14-B1C3-85DC-82F300088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10F5B31-AC84-4314-41CC-B32344902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40A914B-4A03-5865-DC79-D07BD4E2B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705D-3111-4BAB-BBEF-7CE8B27D17D0}" type="datetimeFigureOut">
              <a:rPr lang="pt-BR" smtClean="0"/>
              <a:t>17/08/2023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12C744D-335A-588C-9D65-2D906A2C6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BBE965E-EFFC-D88F-B97F-ACD34A39D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55E5-4FDD-4ED4-93A4-9DA0D9DA4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956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8B99AF-4FB2-66DC-91E1-489CB70A5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5F0604-2785-40F7-6E5A-4476E67C7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34E6851-0514-C9DC-7B65-1177D026F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05DCA3-4185-F1C1-00C9-3AC2C8A62E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3BCB553-C3AB-715B-678B-DE56FD1B8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9C4CA5A-C75C-6649-C952-0144EBBA3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705D-3111-4BAB-BBEF-7CE8B27D17D0}" type="datetimeFigureOut">
              <a:rPr lang="pt-BR" smtClean="0"/>
              <a:t>17/08/2023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D469121-9A59-1FB3-EF93-BFF6888DF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94AD706-DAAA-1CB0-32E6-F71A11A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55E5-4FDD-4ED4-93A4-9DA0D9DA4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4432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6B62E9-71BB-5198-0AB9-346AA2013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6498D84-90E6-3F4D-6C8C-CB32CC27F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705D-3111-4BAB-BBEF-7CE8B27D17D0}" type="datetimeFigureOut">
              <a:rPr lang="pt-BR" smtClean="0"/>
              <a:t>17/08/2023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298FDE0-D42D-0F63-9453-6FAE2A09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F8FBD15-BE83-8A2E-0A69-FD772FCE7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55E5-4FDD-4ED4-93A4-9DA0D9DA4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897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DF7574A-D56E-DD51-C21D-63FF68026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705D-3111-4BAB-BBEF-7CE8B27D17D0}" type="datetimeFigureOut">
              <a:rPr lang="pt-BR" smtClean="0"/>
              <a:t>17/08/2023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F8D63DD-5DF4-EE54-7D01-DCE1EA52B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B03C59E-0311-51D1-34CD-5FB8FBA37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55E5-4FDD-4ED4-93A4-9DA0D9DA4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6072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DD583E-6DB0-5644-062E-E63757E9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4739BB-00C3-7BEC-535B-74B0E74AC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76ECA4-AC51-E67D-7CDE-702595BD3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A02E507-4DBF-C25D-B0D0-DDF4B5389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705D-3111-4BAB-BBEF-7CE8B27D17D0}" type="datetimeFigureOut">
              <a:rPr lang="pt-BR" smtClean="0"/>
              <a:t>17/08/2023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BC88F5-10BA-B16C-34A2-BF0689C5A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693662-74F5-E884-C61E-9E5580555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55E5-4FDD-4ED4-93A4-9DA0D9DA4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909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5B9B5D-EE15-5B71-676B-487DD7E63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42CFFBB-A62A-A24E-E279-D4DF6F184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0E87E98-AC78-48B0-1201-105516E03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152F4D-4774-D316-2B54-976C29B19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705D-3111-4BAB-BBEF-7CE8B27D17D0}" type="datetimeFigureOut">
              <a:rPr lang="pt-BR" smtClean="0"/>
              <a:t>17/08/2023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7792707-1D52-0051-651B-94A22F5ED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36FB74-A635-A6F6-AF52-B1DA27461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55E5-4FDD-4ED4-93A4-9DA0D9DA4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798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77E5760-DBF3-BC1F-AD1F-3948847A4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BBB94E-221A-5103-D38E-EB7E55C41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EE743D-21E1-38A6-D4B0-ACB4B56183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D705D-3111-4BAB-BBEF-7CE8B27D17D0}" type="datetimeFigureOut">
              <a:rPr lang="pt-BR" smtClean="0"/>
              <a:t>17/08/2023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A60DA3-C984-EEBC-16DC-787F5BE56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6B6CAB-AA84-60E5-62F2-F25271867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E55E5-4FDD-4ED4-93A4-9DA0D9DA4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996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1FD1F8A3-7FBB-EA99-8916-1B4AEE64F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07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21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m 3" descr="Texto&#10;&#10;Descrição gerada automaticamente com confiança média">
            <a:extLst>
              <a:ext uri="{FF2B5EF4-FFF2-40B4-BE49-F238E27FC236}">
                <a16:creationId xmlns:a16="http://schemas.microsoft.com/office/drawing/2014/main" id="{C5ADE2B9-CF7C-BC94-8A88-3623B4F3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89536" cy="688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66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1E9AD45C-BCC0-670C-BC0F-4247C304A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89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usa branca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5E19DB43-1900-3A67-A9F1-0E8D90400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95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Foto preta e branca de uma porta&#10;&#10;Descrição gerada automaticamente com confiança baixa">
            <a:extLst>
              <a:ext uri="{FF2B5EF4-FFF2-40B4-BE49-F238E27FC236}">
                <a16:creationId xmlns:a16="http://schemas.microsoft.com/office/drawing/2014/main" id="{426FE92B-1568-D0CC-C7FD-F64AF748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98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Foto em preto e branco de homem em pé&#10;&#10;Descrição gerada automaticamente com confiança média">
            <a:extLst>
              <a:ext uri="{FF2B5EF4-FFF2-40B4-BE49-F238E27FC236}">
                <a16:creationId xmlns:a16="http://schemas.microsoft.com/office/drawing/2014/main" id="{90B1E334-24D1-1E8E-A18D-5742E04C5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125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USB - ASP - Jaime Costa</dc:creator>
  <cp:lastModifiedBy>DSA - Tiago Wordell</cp:lastModifiedBy>
  <cp:revision>6</cp:revision>
  <dcterms:created xsi:type="dcterms:W3CDTF">2023-07-18T14:49:00Z</dcterms:created>
  <dcterms:modified xsi:type="dcterms:W3CDTF">2023-08-17T23:08:43Z</dcterms:modified>
</cp:coreProperties>
</file>