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482daa591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482daa591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482daa591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482daa591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82daa591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82daa591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9475"/>
            <a:ext cx="9214171" cy="518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