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7"/>
  </p:handoutMasterIdLst>
  <p:sldIdLst>
    <p:sldId id="256" r:id="rId2"/>
    <p:sldId id="258" r:id="rId3"/>
    <p:sldId id="285" r:id="rId4"/>
    <p:sldId id="332" r:id="rId5"/>
    <p:sldId id="339" r:id="rId6"/>
    <p:sldId id="313" r:id="rId7"/>
    <p:sldId id="340" r:id="rId8"/>
    <p:sldId id="333" r:id="rId9"/>
    <p:sldId id="341" r:id="rId10"/>
    <p:sldId id="324" r:id="rId11"/>
    <p:sldId id="334" r:id="rId12"/>
    <p:sldId id="342" r:id="rId13"/>
    <p:sldId id="338" r:id="rId14"/>
    <p:sldId id="344" r:id="rId15"/>
    <p:sldId id="273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944879-E9E1-D14B-89AE-FFF5F591F494}" v="29" dt="2025-10-19T20:42:43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51"/>
    <p:restoredTop sz="94694"/>
  </p:normalViewPr>
  <p:slideViewPr>
    <p:cSldViewPr snapToGrid="0">
      <p:cViewPr varScale="1">
        <p:scale>
          <a:sx n="107" d="100"/>
          <a:sy n="107" d="100"/>
        </p:scale>
        <p:origin x="71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smim Gluchowiski" userId="5b2a4d09dbb555f0" providerId="LiveId" clId="{82E19377-12A0-084A-B220-2AA1213F8F3B}"/>
    <pc:docChg chg="undo custSel addSld delSld modSld">
      <pc:chgData name="Yasmim Gluchowiski" userId="5b2a4d09dbb555f0" providerId="LiveId" clId="{82E19377-12A0-084A-B220-2AA1213F8F3B}" dt="2025-10-15T21:41:02.641" v="85"/>
      <pc:docMkLst>
        <pc:docMk/>
      </pc:docMkLst>
      <pc:sldChg chg="modSp mod">
        <pc:chgData name="Yasmim Gluchowiski" userId="5b2a4d09dbb555f0" providerId="LiveId" clId="{82E19377-12A0-084A-B220-2AA1213F8F3B}" dt="2025-10-15T20:34:12.945" v="5" actId="20577"/>
        <pc:sldMkLst>
          <pc:docMk/>
          <pc:sldMk cId="2194967833" sldId="258"/>
        </pc:sldMkLst>
        <pc:spChg chg="mod">
          <ac:chgData name="Yasmim Gluchowiski" userId="5b2a4d09dbb555f0" providerId="LiveId" clId="{82E19377-12A0-084A-B220-2AA1213F8F3B}" dt="2025-10-15T20:34:12.945" v="5" actId="20577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82E19377-12A0-084A-B220-2AA1213F8F3B}" dt="2025-10-15T20:34:04.858" v="1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del">
        <pc:chgData name="Yasmim Gluchowiski" userId="5b2a4d09dbb555f0" providerId="LiveId" clId="{82E19377-12A0-084A-B220-2AA1213F8F3B}" dt="2025-10-15T20:40:22.325" v="8" actId="2696"/>
        <pc:sldMkLst>
          <pc:docMk/>
          <pc:sldMk cId="2585488618" sldId="281"/>
        </pc:sldMkLst>
      </pc:sldChg>
      <pc:sldChg chg="modSp mod">
        <pc:chgData name="Yasmim Gluchowiski" userId="5b2a4d09dbb555f0" providerId="LiveId" clId="{82E19377-12A0-084A-B220-2AA1213F8F3B}" dt="2025-10-15T20:40:28.126" v="11" actId="20577"/>
        <pc:sldMkLst>
          <pc:docMk/>
          <pc:sldMk cId="185961527" sldId="285"/>
        </pc:sldMkLst>
        <pc:spChg chg="mod">
          <ac:chgData name="Yasmim Gluchowiski" userId="5b2a4d09dbb555f0" providerId="LiveId" clId="{82E19377-12A0-084A-B220-2AA1213F8F3B}" dt="2025-10-15T20:40:28.126" v="11" actId="20577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Yasmim Gluchowiski" userId="5b2a4d09dbb555f0" providerId="LiveId" clId="{82E19377-12A0-084A-B220-2AA1213F8F3B}" dt="2025-10-15T21:35:15.896" v="75"/>
        <pc:sldMkLst>
          <pc:docMk/>
          <pc:sldMk cId="3896212680" sldId="311"/>
        </pc:sldMkLst>
      </pc:sldChg>
      <pc:sldChg chg="modSp mod">
        <pc:chgData name="Yasmim Gluchowiski" userId="5b2a4d09dbb555f0" providerId="LiveId" clId="{82E19377-12A0-084A-B220-2AA1213F8F3B}" dt="2025-10-15T20:50:03.348" v="21" actId="1076"/>
        <pc:sldMkLst>
          <pc:docMk/>
          <pc:sldMk cId="3107112672" sldId="313"/>
        </pc:sldMkLst>
        <pc:spChg chg="mod">
          <ac:chgData name="Yasmim Gluchowiski" userId="5b2a4d09dbb555f0" providerId="LiveId" clId="{82E19377-12A0-084A-B220-2AA1213F8F3B}" dt="2025-10-15T20:50:03.348" v="21" actId="1076"/>
          <ac:spMkLst>
            <pc:docMk/>
            <pc:sldMk cId="3107112672" sldId="313"/>
            <ac:spMk id="4" creationId="{48290760-DFEC-B372-ABBD-04BA319F42E9}"/>
          </ac:spMkLst>
        </pc:spChg>
      </pc:sldChg>
      <pc:sldChg chg="del">
        <pc:chgData name="Yasmim Gluchowiski" userId="5b2a4d09dbb555f0" providerId="LiveId" clId="{82E19377-12A0-084A-B220-2AA1213F8F3B}" dt="2025-10-15T21:37:33.681" v="78" actId="2696"/>
        <pc:sldMkLst>
          <pc:docMk/>
          <pc:sldMk cId="3675589282" sldId="314"/>
        </pc:sldMkLst>
      </pc:sldChg>
      <pc:sldChg chg="modSp mod">
        <pc:chgData name="Yasmim Gluchowiski" userId="5b2a4d09dbb555f0" providerId="LiveId" clId="{82E19377-12A0-084A-B220-2AA1213F8F3B}" dt="2025-10-15T20:57:52.735" v="28"/>
        <pc:sldMkLst>
          <pc:docMk/>
          <pc:sldMk cId="1777700495" sldId="324"/>
        </pc:sldMkLst>
        <pc:spChg chg="mod">
          <ac:chgData name="Yasmim Gluchowiski" userId="5b2a4d09dbb555f0" providerId="LiveId" clId="{82E19377-12A0-084A-B220-2AA1213F8F3B}" dt="2025-10-15T20:57:52.735" v="28"/>
          <ac:spMkLst>
            <pc:docMk/>
            <pc:sldMk cId="1777700495" sldId="324"/>
            <ac:spMk id="4" creationId="{98DFACFC-A7EF-9638-D81C-458790047BB7}"/>
          </ac:spMkLst>
        </pc:spChg>
      </pc:sldChg>
      <pc:sldChg chg="modSp mod">
        <pc:chgData name="Yasmim Gluchowiski" userId="5b2a4d09dbb555f0" providerId="LiveId" clId="{82E19377-12A0-084A-B220-2AA1213F8F3B}" dt="2025-10-15T21:10:18.291" v="63" actId="20577"/>
        <pc:sldMkLst>
          <pc:docMk/>
          <pc:sldMk cId="1046356650" sldId="325"/>
        </pc:sldMkLst>
      </pc:sldChg>
      <pc:sldChg chg="modSp mod">
        <pc:chgData name="Yasmim Gluchowiski" userId="5b2a4d09dbb555f0" providerId="LiveId" clId="{82E19377-12A0-084A-B220-2AA1213F8F3B}" dt="2025-10-15T21:33:27.543" v="70"/>
        <pc:sldMkLst>
          <pc:docMk/>
          <pc:sldMk cId="891087084" sldId="326"/>
        </pc:sldMkLst>
      </pc:sldChg>
      <pc:sldChg chg="del">
        <pc:chgData name="Yasmim Gluchowiski" userId="5b2a4d09dbb555f0" providerId="LiveId" clId="{82E19377-12A0-084A-B220-2AA1213F8F3B}" dt="2025-10-15T21:37:34.326" v="79" actId="2696"/>
        <pc:sldMkLst>
          <pc:docMk/>
          <pc:sldMk cId="3726430306" sldId="327"/>
        </pc:sldMkLst>
      </pc:sldChg>
      <pc:sldChg chg="del">
        <pc:chgData name="Yasmim Gluchowiski" userId="5b2a4d09dbb555f0" providerId="LiveId" clId="{82E19377-12A0-084A-B220-2AA1213F8F3B}" dt="2025-10-15T21:37:34.814" v="80" actId="2696"/>
        <pc:sldMkLst>
          <pc:docMk/>
          <pc:sldMk cId="2652519195" sldId="328"/>
        </pc:sldMkLst>
      </pc:sldChg>
      <pc:sldChg chg="del">
        <pc:chgData name="Yasmim Gluchowiski" userId="5b2a4d09dbb555f0" providerId="LiveId" clId="{82E19377-12A0-084A-B220-2AA1213F8F3B}" dt="2025-10-15T21:37:35.208" v="81" actId="2696"/>
        <pc:sldMkLst>
          <pc:docMk/>
          <pc:sldMk cId="3684102191" sldId="329"/>
        </pc:sldMkLst>
      </pc:sldChg>
      <pc:sldChg chg="del">
        <pc:chgData name="Yasmim Gluchowiski" userId="5b2a4d09dbb555f0" providerId="LiveId" clId="{82E19377-12A0-084A-B220-2AA1213F8F3B}" dt="2025-10-15T21:37:35.606" v="82" actId="2696"/>
        <pc:sldMkLst>
          <pc:docMk/>
          <pc:sldMk cId="3046927498" sldId="330"/>
        </pc:sldMkLst>
      </pc:sldChg>
      <pc:sldChg chg="modSp mod">
        <pc:chgData name="Yasmim Gluchowiski" userId="5b2a4d09dbb555f0" providerId="LiveId" clId="{82E19377-12A0-084A-B220-2AA1213F8F3B}" dt="2025-10-15T21:40:06.203" v="83"/>
        <pc:sldMkLst>
          <pc:docMk/>
          <pc:sldMk cId="394642919" sldId="331"/>
        </pc:sldMkLst>
      </pc:sldChg>
      <pc:sldChg chg="modSp add mod">
        <pc:chgData name="Yasmim Gluchowiski" userId="5b2a4d09dbb555f0" providerId="LiveId" clId="{82E19377-12A0-084A-B220-2AA1213F8F3B}" dt="2025-10-15T20:44:10.174" v="15" actId="20577"/>
        <pc:sldMkLst>
          <pc:docMk/>
          <pc:sldMk cId="3674257862" sldId="332"/>
        </pc:sldMkLst>
        <pc:spChg chg="mod">
          <ac:chgData name="Yasmim Gluchowiski" userId="5b2a4d09dbb555f0" providerId="LiveId" clId="{82E19377-12A0-084A-B220-2AA1213F8F3B}" dt="2025-10-15T20:44:10.174" v="15" actId="20577"/>
          <ac:spMkLst>
            <pc:docMk/>
            <pc:sldMk cId="3674257862" sldId="332"/>
            <ac:spMk id="4" creationId="{ECD45A24-E720-1205-669F-8E7B95B56243}"/>
          </ac:spMkLst>
        </pc:spChg>
      </pc:sldChg>
      <pc:sldChg chg="modSp add mod">
        <pc:chgData name="Yasmim Gluchowiski" userId="5b2a4d09dbb555f0" providerId="LiveId" clId="{82E19377-12A0-084A-B220-2AA1213F8F3B}" dt="2025-10-15T20:52:54.669" v="25" actId="20577"/>
        <pc:sldMkLst>
          <pc:docMk/>
          <pc:sldMk cId="3659947247" sldId="333"/>
        </pc:sldMkLst>
        <pc:spChg chg="mod">
          <ac:chgData name="Yasmim Gluchowiski" userId="5b2a4d09dbb555f0" providerId="LiveId" clId="{82E19377-12A0-084A-B220-2AA1213F8F3B}" dt="2025-10-15T20:52:54.669" v="25" actId="20577"/>
          <ac:spMkLst>
            <pc:docMk/>
            <pc:sldMk cId="3659947247" sldId="333"/>
            <ac:spMk id="4" creationId="{1A553C9B-56A5-0FE4-A067-6A3269C71300}"/>
          </ac:spMkLst>
        </pc:spChg>
      </pc:sldChg>
      <pc:sldChg chg="modSp add mod">
        <pc:chgData name="Yasmim Gluchowiski" userId="5b2a4d09dbb555f0" providerId="LiveId" clId="{82E19377-12A0-084A-B220-2AA1213F8F3B}" dt="2025-10-15T21:05:19.322" v="39" actId="313"/>
        <pc:sldMkLst>
          <pc:docMk/>
          <pc:sldMk cId="3338977189" sldId="334"/>
        </pc:sldMkLst>
        <pc:spChg chg="mod">
          <ac:chgData name="Yasmim Gluchowiski" userId="5b2a4d09dbb555f0" providerId="LiveId" clId="{82E19377-12A0-084A-B220-2AA1213F8F3B}" dt="2025-10-15T21:05:19.322" v="39" actId="313"/>
          <ac:spMkLst>
            <pc:docMk/>
            <pc:sldMk cId="3338977189" sldId="334"/>
            <ac:spMk id="4" creationId="{3DE0DEC6-A3AF-7033-E132-DA70C3AD5E0C}"/>
          </ac:spMkLst>
        </pc:spChg>
      </pc:sldChg>
      <pc:sldChg chg="modSp add mod">
        <pc:chgData name="Yasmim Gluchowiski" userId="5b2a4d09dbb555f0" providerId="LiveId" clId="{82E19377-12A0-084A-B220-2AA1213F8F3B}" dt="2025-10-15T21:10:21.594" v="66" actId="20577"/>
        <pc:sldMkLst>
          <pc:docMk/>
          <pc:sldMk cId="2841361094" sldId="335"/>
        </pc:sldMkLst>
      </pc:sldChg>
      <pc:sldChg chg="modSp add mod">
        <pc:chgData name="Yasmim Gluchowiski" userId="5b2a4d09dbb555f0" providerId="LiveId" clId="{82E19377-12A0-084A-B220-2AA1213F8F3B}" dt="2025-10-15T21:33:37.715" v="72"/>
        <pc:sldMkLst>
          <pc:docMk/>
          <pc:sldMk cId="809723568" sldId="336"/>
        </pc:sldMkLst>
      </pc:sldChg>
      <pc:sldChg chg="modSp add mod">
        <pc:chgData name="Yasmim Gluchowiski" userId="5b2a4d09dbb555f0" providerId="LiveId" clId="{82E19377-12A0-084A-B220-2AA1213F8F3B}" dt="2025-10-15T21:37:16.974" v="77"/>
        <pc:sldMkLst>
          <pc:docMk/>
          <pc:sldMk cId="791856711" sldId="337"/>
        </pc:sldMkLst>
      </pc:sldChg>
      <pc:sldChg chg="modSp add mod">
        <pc:chgData name="Yasmim Gluchowiski" userId="5b2a4d09dbb555f0" providerId="LiveId" clId="{82E19377-12A0-084A-B220-2AA1213F8F3B}" dt="2025-10-15T21:41:02.641" v="85"/>
        <pc:sldMkLst>
          <pc:docMk/>
          <pc:sldMk cId="485326754" sldId="338"/>
        </pc:sldMkLst>
        <pc:spChg chg="mod">
          <ac:chgData name="Yasmim Gluchowiski" userId="5b2a4d09dbb555f0" providerId="LiveId" clId="{82E19377-12A0-084A-B220-2AA1213F8F3B}" dt="2025-10-15T21:41:02.641" v="85"/>
          <ac:spMkLst>
            <pc:docMk/>
            <pc:sldMk cId="485326754" sldId="338"/>
            <ac:spMk id="4" creationId="{44065344-8946-EEEF-3B48-FC2D5AE9A093}"/>
          </ac:spMkLst>
        </pc:spChg>
      </pc:sldChg>
    </pc:docChg>
  </pc:docChgLst>
  <pc:docChgLst>
    <pc:chgData name="Yasmim Gluchowiski" userId="5b2a4d09dbb555f0" providerId="LiveId" clId="{50936ECC-9196-E44B-B3C4-A689F67365CD}"/>
    <pc:docChg chg="undo custSel addSld delSld modSld">
      <pc:chgData name="Yasmim Gluchowiski" userId="5b2a4d09dbb555f0" providerId="LiveId" clId="{50936ECC-9196-E44B-B3C4-A689F67365CD}" dt="2025-10-16T19:01:26.997" v="71"/>
      <pc:docMkLst>
        <pc:docMk/>
      </pc:docMkLst>
      <pc:sldChg chg="modSp mod">
        <pc:chgData name="Yasmim Gluchowiski" userId="5b2a4d09dbb555f0" providerId="LiveId" clId="{50936ECC-9196-E44B-B3C4-A689F67365CD}" dt="2025-10-15T21:42:03.167" v="4" actId="20577"/>
        <pc:sldMkLst>
          <pc:docMk/>
          <pc:sldMk cId="2194967833" sldId="258"/>
        </pc:sldMkLst>
        <pc:spChg chg="mod">
          <ac:chgData name="Yasmim Gluchowiski" userId="5b2a4d09dbb555f0" providerId="LiveId" clId="{50936ECC-9196-E44B-B3C4-A689F67365CD}" dt="2025-10-15T21:42:03.167" v="4" actId="20577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50936ECC-9196-E44B-B3C4-A689F67365CD}" dt="2025-10-15T21:41:59.374" v="1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modSp mod">
        <pc:chgData name="Yasmim Gluchowiski" userId="5b2a4d09dbb555f0" providerId="LiveId" clId="{50936ECC-9196-E44B-B3C4-A689F67365CD}" dt="2025-10-16T17:55:10.702" v="6"/>
        <pc:sldMkLst>
          <pc:docMk/>
          <pc:sldMk cId="185961527" sldId="285"/>
        </pc:sldMkLst>
        <pc:spChg chg="mod">
          <ac:chgData name="Yasmim Gluchowiski" userId="5b2a4d09dbb555f0" providerId="LiveId" clId="{50936ECC-9196-E44B-B3C4-A689F67365CD}" dt="2025-10-16T17:55:10.702" v="6"/>
          <ac:spMkLst>
            <pc:docMk/>
            <pc:sldMk cId="185961527" sldId="285"/>
            <ac:spMk id="4" creationId="{F0BA2865-EF1D-9A4D-D56A-EE06804DB6B5}"/>
          </ac:spMkLst>
        </pc:spChg>
      </pc:sldChg>
      <pc:sldChg chg="del">
        <pc:chgData name="Yasmim Gluchowiski" userId="5b2a4d09dbb555f0" providerId="LiveId" clId="{50936ECC-9196-E44B-B3C4-A689F67365CD}" dt="2025-10-16T18:58:23.896" v="65" actId="2696"/>
        <pc:sldMkLst>
          <pc:docMk/>
          <pc:sldMk cId="3896212680" sldId="311"/>
        </pc:sldMkLst>
      </pc:sldChg>
      <pc:sldChg chg="modSp mod">
        <pc:chgData name="Yasmim Gluchowiski" userId="5b2a4d09dbb555f0" providerId="LiveId" clId="{50936ECC-9196-E44B-B3C4-A689F67365CD}" dt="2025-10-16T18:13:53.632" v="25" actId="14100"/>
        <pc:sldMkLst>
          <pc:docMk/>
          <pc:sldMk cId="3107112672" sldId="313"/>
        </pc:sldMkLst>
        <pc:spChg chg="mod">
          <ac:chgData name="Yasmim Gluchowiski" userId="5b2a4d09dbb555f0" providerId="LiveId" clId="{50936ECC-9196-E44B-B3C4-A689F67365CD}" dt="2025-10-16T18:13:53.632" v="25" actId="14100"/>
          <ac:spMkLst>
            <pc:docMk/>
            <pc:sldMk cId="3107112672" sldId="313"/>
            <ac:spMk id="4" creationId="{48290760-DFEC-B372-ABBD-04BA319F42E9}"/>
          </ac:spMkLst>
        </pc:spChg>
      </pc:sldChg>
      <pc:sldChg chg="modSp mod">
        <pc:chgData name="Yasmim Gluchowiski" userId="5b2a4d09dbb555f0" providerId="LiveId" clId="{50936ECC-9196-E44B-B3C4-A689F67365CD}" dt="2025-10-16T18:49:54.641" v="44"/>
        <pc:sldMkLst>
          <pc:docMk/>
          <pc:sldMk cId="1777700495" sldId="324"/>
        </pc:sldMkLst>
        <pc:spChg chg="mod">
          <ac:chgData name="Yasmim Gluchowiski" userId="5b2a4d09dbb555f0" providerId="LiveId" clId="{50936ECC-9196-E44B-B3C4-A689F67365CD}" dt="2025-10-16T18:49:54.641" v="44"/>
          <ac:spMkLst>
            <pc:docMk/>
            <pc:sldMk cId="1777700495" sldId="324"/>
            <ac:spMk id="4" creationId="{98DFACFC-A7EF-9638-D81C-458790047BB7}"/>
          </ac:spMkLst>
        </pc:spChg>
      </pc:sldChg>
      <pc:sldChg chg="del">
        <pc:chgData name="Yasmim Gluchowiski" userId="5b2a4d09dbb555f0" providerId="LiveId" clId="{50936ECC-9196-E44B-B3C4-A689F67365CD}" dt="2025-10-16T18:58:22.008" v="61" actId="2696"/>
        <pc:sldMkLst>
          <pc:docMk/>
          <pc:sldMk cId="1046356650" sldId="325"/>
        </pc:sldMkLst>
      </pc:sldChg>
      <pc:sldChg chg="del">
        <pc:chgData name="Yasmim Gluchowiski" userId="5b2a4d09dbb555f0" providerId="LiveId" clId="{50936ECC-9196-E44B-B3C4-A689F67365CD}" dt="2025-10-16T18:58:23.033" v="63" actId="2696"/>
        <pc:sldMkLst>
          <pc:docMk/>
          <pc:sldMk cId="891087084" sldId="326"/>
        </pc:sldMkLst>
      </pc:sldChg>
      <pc:sldChg chg="del">
        <pc:chgData name="Yasmim Gluchowiski" userId="5b2a4d09dbb555f0" providerId="LiveId" clId="{50936ECC-9196-E44B-B3C4-A689F67365CD}" dt="2025-10-16T18:58:24.956" v="67" actId="2696"/>
        <pc:sldMkLst>
          <pc:docMk/>
          <pc:sldMk cId="394642919" sldId="331"/>
        </pc:sldMkLst>
      </pc:sldChg>
      <pc:sldChg chg="addSp delSp modSp mod">
        <pc:chgData name="Yasmim Gluchowiski" userId="5b2a4d09dbb555f0" providerId="LiveId" clId="{50936ECC-9196-E44B-B3C4-A689F67365CD}" dt="2025-10-16T17:58:27.820" v="14"/>
        <pc:sldMkLst>
          <pc:docMk/>
          <pc:sldMk cId="3674257862" sldId="332"/>
        </pc:sldMkLst>
        <pc:spChg chg="mod">
          <ac:chgData name="Yasmim Gluchowiski" userId="5b2a4d09dbb555f0" providerId="LiveId" clId="{50936ECC-9196-E44B-B3C4-A689F67365CD}" dt="2025-10-16T17:58:24.679" v="11" actId="14100"/>
          <ac:spMkLst>
            <pc:docMk/>
            <pc:sldMk cId="3674257862" sldId="332"/>
            <ac:spMk id="4" creationId="{ECD45A24-E720-1205-669F-8E7B95B56243}"/>
          </ac:spMkLst>
        </pc:spChg>
      </pc:sldChg>
      <pc:sldChg chg="modSp mod">
        <pc:chgData name="Yasmim Gluchowiski" userId="5b2a4d09dbb555f0" providerId="LiveId" clId="{50936ECC-9196-E44B-B3C4-A689F67365CD}" dt="2025-10-16T18:18:34.527" v="28"/>
        <pc:sldMkLst>
          <pc:docMk/>
          <pc:sldMk cId="3659947247" sldId="333"/>
        </pc:sldMkLst>
        <pc:spChg chg="mod">
          <ac:chgData name="Yasmim Gluchowiski" userId="5b2a4d09dbb555f0" providerId="LiveId" clId="{50936ECC-9196-E44B-B3C4-A689F67365CD}" dt="2025-10-16T18:18:34.527" v="28"/>
          <ac:spMkLst>
            <pc:docMk/>
            <pc:sldMk cId="3659947247" sldId="333"/>
            <ac:spMk id="4" creationId="{1A553C9B-56A5-0FE4-A067-6A3269C71300}"/>
          </ac:spMkLst>
        </pc:spChg>
      </pc:sldChg>
      <pc:sldChg chg="modSp mod">
        <pc:chgData name="Yasmim Gluchowiski" userId="5b2a4d09dbb555f0" providerId="LiveId" clId="{50936ECC-9196-E44B-B3C4-A689F67365CD}" dt="2025-10-16T18:52:14.706" v="48" actId="20577"/>
        <pc:sldMkLst>
          <pc:docMk/>
          <pc:sldMk cId="3338977189" sldId="334"/>
        </pc:sldMkLst>
        <pc:spChg chg="mod">
          <ac:chgData name="Yasmim Gluchowiski" userId="5b2a4d09dbb555f0" providerId="LiveId" clId="{50936ECC-9196-E44B-B3C4-A689F67365CD}" dt="2025-10-16T18:52:14.706" v="48" actId="20577"/>
          <ac:spMkLst>
            <pc:docMk/>
            <pc:sldMk cId="3338977189" sldId="334"/>
            <ac:spMk id="4" creationId="{3DE0DEC6-A3AF-7033-E132-DA70C3AD5E0C}"/>
          </ac:spMkLst>
        </pc:spChg>
      </pc:sldChg>
      <pc:sldChg chg="del">
        <pc:chgData name="Yasmim Gluchowiski" userId="5b2a4d09dbb555f0" providerId="LiveId" clId="{50936ECC-9196-E44B-B3C4-A689F67365CD}" dt="2025-10-16T18:58:22.580" v="62" actId="2696"/>
        <pc:sldMkLst>
          <pc:docMk/>
          <pc:sldMk cId="2841361094" sldId="335"/>
        </pc:sldMkLst>
      </pc:sldChg>
      <pc:sldChg chg="del">
        <pc:chgData name="Yasmim Gluchowiski" userId="5b2a4d09dbb555f0" providerId="LiveId" clId="{50936ECC-9196-E44B-B3C4-A689F67365CD}" dt="2025-10-16T18:58:23.448" v="64" actId="2696"/>
        <pc:sldMkLst>
          <pc:docMk/>
          <pc:sldMk cId="809723568" sldId="336"/>
        </pc:sldMkLst>
      </pc:sldChg>
      <pc:sldChg chg="del">
        <pc:chgData name="Yasmim Gluchowiski" userId="5b2a4d09dbb555f0" providerId="LiveId" clId="{50936ECC-9196-E44B-B3C4-A689F67365CD}" dt="2025-10-16T18:58:24.325" v="66" actId="2696"/>
        <pc:sldMkLst>
          <pc:docMk/>
          <pc:sldMk cId="791856711" sldId="337"/>
        </pc:sldMkLst>
      </pc:sldChg>
      <pc:sldChg chg="modSp mod">
        <pc:chgData name="Yasmim Gluchowiski" userId="5b2a4d09dbb555f0" providerId="LiveId" clId="{50936ECC-9196-E44B-B3C4-A689F67365CD}" dt="2025-10-16T18:59:50.558" v="68"/>
        <pc:sldMkLst>
          <pc:docMk/>
          <pc:sldMk cId="485326754" sldId="338"/>
        </pc:sldMkLst>
        <pc:spChg chg="mod">
          <ac:chgData name="Yasmim Gluchowiski" userId="5b2a4d09dbb555f0" providerId="LiveId" clId="{50936ECC-9196-E44B-B3C4-A689F67365CD}" dt="2025-10-16T18:59:50.558" v="68"/>
          <ac:spMkLst>
            <pc:docMk/>
            <pc:sldMk cId="485326754" sldId="338"/>
            <ac:spMk id="4" creationId="{44065344-8946-EEEF-3B48-FC2D5AE9A093}"/>
          </ac:spMkLst>
        </pc:spChg>
      </pc:sldChg>
      <pc:sldChg chg="modSp add mod">
        <pc:chgData name="Yasmim Gluchowiski" userId="5b2a4d09dbb555f0" providerId="LiveId" clId="{50936ECC-9196-E44B-B3C4-A689F67365CD}" dt="2025-10-16T18:04:56.913" v="18"/>
        <pc:sldMkLst>
          <pc:docMk/>
          <pc:sldMk cId="2180232960" sldId="339"/>
        </pc:sldMkLst>
        <pc:spChg chg="mod">
          <ac:chgData name="Yasmim Gluchowiski" userId="5b2a4d09dbb555f0" providerId="LiveId" clId="{50936ECC-9196-E44B-B3C4-A689F67365CD}" dt="2025-10-16T18:04:56.913" v="18"/>
          <ac:spMkLst>
            <pc:docMk/>
            <pc:sldMk cId="2180232960" sldId="339"/>
            <ac:spMk id="4" creationId="{DFA74050-86D5-9EEC-2F69-2719ABF7D6CB}"/>
          </ac:spMkLst>
        </pc:spChg>
      </pc:sldChg>
      <pc:sldChg chg="add">
        <pc:chgData name="Yasmim Gluchowiski" userId="5b2a4d09dbb555f0" providerId="LiveId" clId="{50936ECC-9196-E44B-B3C4-A689F67365CD}" dt="2025-10-16T18:13:42.142" v="23" actId="2890"/>
        <pc:sldMkLst>
          <pc:docMk/>
          <pc:sldMk cId="2586181167" sldId="340"/>
        </pc:sldMkLst>
      </pc:sldChg>
      <pc:sldChg chg="modSp add mod">
        <pc:chgData name="Yasmim Gluchowiski" userId="5b2a4d09dbb555f0" providerId="LiveId" clId="{50936ECC-9196-E44B-B3C4-A689F67365CD}" dt="2025-10-16T18:24:45.451" v="35" actId="20577"/>
        <pc:sldMkLst>
          <pc:docMk/>
          <pc:sldMk cId="614764525" sldId="341"/>
        </pc:sldMkLst>
        <pc:spChg chg="mod">
          <ac:chgData name="Yasmim Gluchowiski" userId="5b2a4d09dbb555f0" providerId="LiveId" clId="{50936ECC-9196-E44B-B3C4-A689F67365CD}" dt="2025-10-16T18:24:45.451" v="35" actId="20577"/>
          <ac:spMkLst>
            <pc:docMk/>
            <pc:sldMk cId="614764525" sldId="341"/>
            <ac:spMk id="4" creationId="{88A995CD-FBD1-3904-6D1C-EB05343EF31E}"/>
          </ac:spMkLst>
        </pc:spChg>
      </pc:sldChg>
      <pc:sldChg chg="addSp delSp modSp add mod">
        <pc:chgData name="Yasmim Gluchowiski" userId="5b2a4d09dbb555f0" providerId="LiveId" clId="{50936ECC-9196-E44B-B3C4-A689F67365CD}" dt="2025-10-16T18:57:21.377" v="60"/>
        <pc:sldMkLst>
          <pc:docMk/>
          <pc:sldMk cId="99018049" sldId="342"/>
        </pc:sldMkLst>
        <pc:spChg chg="mod">
          <ac:chgData name="Yasmim Gluchowiski" userId="5b2a4d09dbb555f0" providerId="LiveId" clId="{50936ECC-9196-E44B-B3C4-A689F67365CD}" dt="2025-10-16T18:57:15.405" v="56"/>
          <ac:spMkLst>
            <pc:docMk/>
            <pc:sldMk cId="99018049" sldId="342"/>
            <ac:spMk id="4" creationId="{FFCCBFF5-7BD9-FCE2-CE0E-AADEB91265F8}"/>
          </ac:spMkLst>
        </pc:spChg>
      </pc:sldChg>
      <pc:sldChg chg="add">
        <pc:chgData name="Yasmim Gluchowiski" userId="5b2a4d09dbb555f0" providerId="LiveId" clId="{50936ECC-9196-E44B-B3C4-A689F67365CD}" dt="2025-10-16T18:59:53.398" v="69" actId="2890"/>
        <pc:sldMkLst>
          <pc:docMk/>
          <pc:sldMk cId="3132211341" sldId="343"/>
        </pc:sldMkLst>
      </pc:sldChg>
      <pc:sldChg chg="modSp add mod">
        <pc:chgData name="Yasmim Gluchowiski" userId="5b2a4d09dbb555f0" providerId="LiveId" clId="{50936ECC-9196-E44B-B3C4-A689F67365CD}" dt="2025-10-16T19:01:26.997" v="71"/>
        <pc:sldMkLst>
          <pc:docMk/>
          <pc:sldMk cId="2083818378" sldId="344"/>
        </pc:sldMkLst>
        <pc:spChg chg="mod">
          <ac:chgData name="Yasmim Gluchowiski" userId="5b2a4d09dbb555f0" providerId="LiveId" clId="{50936ECC-9196-E44B-B3C4-A689F67365CD}" dt="2025-10-16T19:01:26.997" v="71"/>
          <ac:spMkLst>
            <pc:docMk/>
            <pc:sldMk cId="2083818378" sldId="344"/>
            <ac:spMk id="4" creationId="{1171A228-53A8-0657-00FB-7B55BF238C8F}"/>
          </ac:spMkLst>
        </pc:spChg>
      </pc:sldChg>
    </pc:docChg>
  </pc:docChgLst>
  <pc:docChgLst>
    <pc:chgData name="Yasmim Gluchowiski" userId="5b2a4d09dbb555f0" providerId="LiveId" clId="{30931A8D-AFE7-B444-A554-DC87E43FE382}"/>
    <pc:docChg chg="undo custSel addSld delSld modSld">
      <pc:chgData name="Yasmim Gluchowiski" userId="5b2a4d09dbb555f0" providerId="LiveId" clId="{30931A8D-AFE7-B444-A554-DC87E43FE382}" dt="2025-10-14T20:08:34.059" v="110" actId="404"/>
      <pc:docMkLst>
        <pc:docMk/>
      </pc:docMkLst>
      <pc:sldChg chg="modSp mod">
        <pc:chgData name="Yasmim Gluchowiski" userId="5b2a4d09dbb555f0" providerId="LiveId" clId="{30931A8D-AFE7-B444-A554-DC87E43FE382}" dt="2025-10-13T19:02:14.462" v="6" actId="1076"/>
        <pc:sldMkLst>
          <pc:docMk/>
          <pc:sldMk cId="2194967833" sldId="258"/>
        </pc:sldMkLst>
        <pc:spChg chg="mod">
          <ac:chgData name="Yasmim Gluchowiski" userId="5b2a4d09dbb555f0" providerId="LiveId" clId="{30931A8D-AFE7-B444-A554-DC87E43FE382}" dt="2025-10-13T19:02:14.462" v="6" actId="1076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30931A8D-AFE7-B444-A554-DC87E43FE382}" dt="2025-10-13T19:01:59.577" v="1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del">
        <pc:chgData name="Yasmim Gluchowiski" userId="5b2a4d09dbb555f0" providerId="LiveId" clId="{30931A8D-AFE7-B444-A554-DC87E43FE382}" dt="2025-10-13T20:11:25.057" v="25" actId="2696"/>
        <pc:sldMkLst>
          <pc:docMk/>
          <pc:sldMk cId="569931695" sldId="276"/>
        </pc:sldMkLst>
      </pc:sldChg>
      <pc:sldChg chg="modSp mod">
        <pc:chgData name="Yasmim Gluchowiski" userId="5b2a4d09dbb555f0" providerId="LiveId" clId="{30931A8D-AFE7-B444-A554-DC87E43FE382}" dt="2025-10-13T19:52:56.877" v="15" actId="404"/>
        <pc:sldMkLst>
          <pc:docMk/>
          <pc:sldMk cId="2585488618" sldId="281"/>
        </pc:sldMkLst>
      </pc:sldChg>
      <pc:sldChg chg="modSp add del mod">
        <pc:chgData name="Yasmim Gluchowiski" userId="5b2a4d09dbb555f0" providerId="LiveId" clId="{30931A8D-AFE7-B444-A554-DC87E43FE382}" dt="2025-10-13T20:14:49.429" v="48" actId="2696"/>
        <pc:sldMkLst>
          <pc:docMk/>
          <pc:sldMk cId="185961527" sldId="285"/>
        </pc:sldMkLst>
        <pc:spChg chg="mod">
          <ac:chgData name="Yasmim Gluchowiski" userId="5b2a4d09dbb555f0" providerId="LiveId" clId="{30931A8D-AFE7-B444-A554-DC87E43FE382}" dt="2025-10-13T20:11:19.121" v="21"/>
          <ac:spMkLst>
            <pc:docMk/>
            <pc:sldMk cId="185961527" sldId="285"/>
            <ac:spMk id="4" creationId="{F0BA2865-EF1D-9A4D-D56A-EE06804DB6B5}"/>
          </ac:spMkLst>
        </pc:spChg>
      </pc:sldChg>
      <pc:sldChg chg="del">
        <pc:chgData name="Yasmim Gluchowiski" userId="5b2a4d09dbb555f0" providerId="LiveId" clId="{30931A8D-AFE7-B444-A554-DC87E43FE382}" dt="2025-10-13T20:11:24.563" v="23" actId="2696"/>
        <pc:sldMkLst>
          <pc:docMk/>
          <pc:sldMk cId="3475248947" sldId="286"/>
        </pc:sldMkLst>
      </pc:sldChg>
      <pc:sldChg chg="del">
        <pc:chgData name="Yasmim Gluchowiski" userId="5b2a4d09dbb555f0" providerId="LiveId" clId="{30931A8D-AFE7-B444-A554-DC87E43FE382}" dt="2025-10-13T20:11:24.981" v="24" actId="2696"/>
        <pc:sldMkLst>
          <pc:docMk/>
          <pc:sldMk cId="2150284332" sldId="287"/>
        </pc:sldMkLst>
      </pc:sldChg>
      <pc:sldChg chg="del">
        <pc:chgData name="Yasmim Gluchowiski" userId="5b2a4d09dbb555f0" providerId="LiveId" clId="{30931A8D-AFE7-B444-A554-DC87E43FE382}" dt="2025-10-13T20:11:25.147" v="26" actId="2696"/>
        <pc:sldMkLst>
          <pc:docMk/>
          <pc:sldMk cId="1075992901" sldId="298"/>
        </pc:sldMkLst>
      </pc:sldChg>
      <pc:sldChg chg="del">
        <pc:chgData name="Yasmim Gluchowiski" userId="5b2a4d09dbb555f0" providerId="LiveId" clId="{30931A8D-AFE7-B444-A554-DC87E43FE382}" dt="2025-10-13T20:11:25.223" v="27" actId="2696"/>
        <pc:sldMkLst>
          <pc:docMk/>
          <pc:sldMk cId="2605033856" sldId="299"/>
        </pc:sldMkLst>
      </pc:sldChg>
      <pc:sldChg chg="del">
        <pc:chgData name="Yasmim Gluchowiski" userId="5b2a4d09dbb555f0" providerId="LiveId" clId="{30931A8D-AFE7-B444-A554-DC87E43FE382}" dt="2025-10-13T20:11:25.312" v="28" actId="2696"/>
        <pc:sldMkLst>
          <pc:docMk/>
          <pc:sldMk cId="2846109803" sldId="300"/>
        </pc:sldMkLst>
      </pc:sldChg>
      <pc:sldChg chg="del">
        <pc:chgData name="Yasmim Gluchowiski" userId="5b2a4d09dbb555f0" providerId="LiveId" clId="{30931A8D-AFE7-B444-A554-DC87E43FE382}" dt="2025-10-13T20:11:25.395" v="29" actId="2696"/>
        <pc:sldMkLst>
          <pc:docMk/>
          <pc:sldMk cId="944914679" sldId="301"/>
        </pc:sldMkLst>
      </pc:sldChg>
      <pc:sldChg chg="del">
        <pc:chgData name="Yasmim Gluchowiski" userId="5b2a4d09dbb555f0" providerId="LiveId" clId="{30931A8D-AFE7-B444-A554-DC87E43FE382}" dt="2025-10-13T20:11:25.503" v="30" actId="2696"/>
        <pc:sldMkLst>
          <pc:docMk/>
          <pc:sldMk cId="890411807" sldId="302"/>
        </pc:sldMkLst>
      </pc:sldChg>
      <pc:sldChg chg="del">
        <pc:chgData name="Yasmim Gluchowiski" userId="5b2a4d09dbb555f0" providerId="LiveId" clId="{30931A8D-AFE7-B444-A554-DC87E43FE382}" dt="2025-10-13T20:11:25.560" v="31" actId="2696"/>
        <pc:sldMkLst>
          <pc:docMk/>
          <pc:sldMk cId="171059953" sldId="303"/>
        </pc:sldMkLst>
      </pc:sldChg>
      <pc:sldChg chg="del">
        <pc:chgData name="Yasmim Gluchowiski" userId="5b2a4d09dbb555f0" providerId="LiveId" clId="{30931A8D-AFE7-B444-A554-DC87E43FE382}" dt="2025-10-13T20:11:26.501" v="32" actId="2696"/>
        <pc:sldMkLst>
          <pc:docMk/>
          <pc:sldMk cId="670395336" sldId="307"/>
        </pc:sldMkLst>
      </pc:sldChg>
      <pc:sldChg chg="del">
        <pc:chgData name="Yasmim Gluchowiski" userId="5b2a4d09dbb555f0" providerId="LiveId" clId="{30931A8D-AFE7-B444-A554-DC87E43FE382}" dt="2025-10-13T20:11:27.373" v="34" actId="2696"/>
        <pc:sldMkLst>
          <pc:docMk/>
          <pc:sldMk cId="3357367492" sldId="308"/>
        </pc:sldMkLst>
      </pc:sldChg>
      <pc:sldChg chg="del">
        <pc:chgData name="Yasmim Gluchowiski" userId="5b2a4d09dbb555f0" providerId="LiveId" clId="{30931A8D-AFE7-B444-A554-DC87E43FE382}" dt="2025-10-13T20:11:26.998" v="33" actId="2696"/>
        <pc:sldMkLst>
          <pc:docMk/>
          <pc:sldMk cId="2576993221" sldId="309"/>
        </pc:sldMkLst>
      </pc:sldChg>
      <pc:sldChg chg="add del">
        <pc:chgData name="Yasmim Gluchowiski" userId="5b2a4d09dbb555f0" providerId="LiveId" clId="{30931A8D-AFE7-B444-A554-DC87E43FE382}" dt="2025-10-13T20:14:43.887" v="46" actId="2696"/>
        <pc:sldMkLst>
          <pc:docMk/>
          <pc:sldMk cId="1829904027" sldId="310"/>
        </pc:sldMkLst>
      </pc:sldChg>
      <pc:sldChg chg="modSp add mod">
        <pc:chgData name="Yasmim Gluchowiski" userId="5b2a4d09dbb555f0" providerId="LiveId" clId="{30931A8D-AFE7-B444-A554-DC87E43FE382}" dt="2025-10-13T20:13:29.767" v="37" actId="20577"/>
        <pc:sldMkLst>
          <pc:docMk/>
          <pc:sldMk cId="3896212680" sldId="311"/>
        </pc:sldMkLst>
      </pc:sldChg>
      <pc:sldChg chg="modSp add del mod">
        <pc:chgData name="Yasmim Gluchowiski" userId="5b2a4d09dbb555f0" providerId="LiveId" clId="{30931A8D-AFE7-B444-A554-DC87E43FE382}" dt="2025-10-13T20:15:40.419" v="58" actId="2696"/>
        <pc:sldMkLst>
          <pc:docMk/>
          <pc:sldMk cId="3516328889" sldId="312"/>
        </pc:sldMkLst>
      </pc:sldChg>
      <pc:sldChg chg="modSp add mod">
        <pc:chgData name="Yasmim Gluchowiski" userId="5b2a4d09dbb555f0" providerId="LiveId" clId="{30931A8D-AFE7-B444-A554-DC87E43FE382}" dt="2025-10-13T20:14:24.215" v="45" actId="20577"/>
        <pc:sldMkLst>
          <pc:docMk/>
          <pc:sldMk cId="3107112672" sldId="313"/>
        </pc:sldMkLst>
        <pc:spChg chg="mod">
          <ac:chgData name="Yasmim Gluchowiski" userId="5b2a4d09dbb555f0" providerId="LiveId" clId="{30931A8D-AFE7-B444-A554-DC87E43FE382}" dt="2025-10-13T20:14:24.215" v="45" actId="20577"/>
          <ac:spMkLst>
            <pc:docMk/>
            <pc:sldMk cId="3107112672" sldId="313"/>
            <ac:spMk id="4" creationId="{48290760-DFEC-B372-ABBD-04BA319F42E9}"/>
          </ac:spMkLst>
        </pc:spChg>
      </pc:sldChg>
      <pc:sldChg chg="modSp add mod">
        <pc:chgData name="Yasmim Gluchowiski" userId="5b2a4d09dbb555f0" providerId="LiveId" clId="{30931A8D-AFE7-B444-A554-DC87E43FE382}" dt="2025-10-13T20:35:05.148" v="65" actId="1076"/>
        <pc:sldMkLst>
          <pc:docMk/>
          <pc:sldMk cId="1454725333" sldId="314"/>
        </pc:sldMkLst>
      </pc:sldChg>
      <pc:sldChg chg="modSp add mod">
        <pc:chgData name="Yasmim Gluchowiski" userId="5b2a4d09dbb555f0" providerId="LiveId" clId="{30931A8D-AFE7-B444-A554-DC87E43FE382}" dt="2025-10-14T17:54:47.010" v="73"/>
        <pc:sldMkLst>
          <pc:docMk/>
          <pc:sldMk cId="688138847" sldId="315"/>
        </pc:sldMkLst>
      </pc:sldChg>
      <pc:sldChg chg="modSp add mod">
        <pc:chgData name="Yasmim Gluchowiski" userId="5b2a4d09dbb555f0" providerId="LiveId" clId="{30931A8D-AFE7-B444-A554-DC87E43FE382}" dt="2025-10-14T19:32:57.877" v="77"/>
        <pc:sldMkLst>
          <pc:docMk/>
          <pc:sldMk cId="782411546" sldId="316"/>
        </pc:sldMkLst>
      </pc:sldChg>
      <pc:sldChg chg="modSp add mod">
        <pc:chgData name="Yasmim Gluchowiski" userId="5b2a4d09dbb555f0" providerId="LiveId" clId="{30931A8D-AFE7-B444-A554-DC87E43FE382}" dt="2025-10-14T19:46:47.633" v="90" actId="12"/>
        <pc:sldMkLst>
          <pc:docMk/>
          <pc:sldMk cId="1613965234" sldId="317"/>
        </pc:sldMkLst>
      </pc:sldChg>
      <pc:sldChg chg="modSp add mod">
        <pc:chgData name="Yasmim Gluchowiski" userId="5b2a4d09dbb555f0" providerId="LiveId" clId="{30931A8D-AFE7-B444-A554-DC87E43FE382}" dt="2025-10-14T19:45:33.094" v="84" actId="1076"/>
        <pc:sldMkLst>
          <pc:docMk/>
          <pc:sldMk cId="3428260166" sldId="318"/>
        </pc:sldMkLst>
      </pc:sldChg>
      <pc:sldChg chg="modSp add mod">
        <pc:chgData name="Yasmim Gluchowiski" userId="5b2a4d09dbb555f0" providerId="LiveId" clId="{30931A8D-AFE7-B444-A554-DC87E43FE382}" dt="2025-10-14T19:47:11.029" v="94" actId="14100"/>
        <pc:sldMkLst>
          <pc:docMk/>
          <pc:sldMk cId="227489174" sldId="319"/>
        </pc:sldMkLst>
      </pc:sldChg>
      <pc:sldChg chg="modSp add mod">
        <pc:chgData name="Yasmim Gluchowiski" userId="5b2a4d09dbb555f0" providerId="LiveId" clId="{30931A8D-AFE7-B444-A554-DC87E43FE382}" dt="2025-10-14T19:47:42.678" v="98" actId="14100"/>
        <pc:sldMkLst>
          <pc:docMk/>
          <pc:sldMk cId="1185435708" sldId="320"/>
        </pc:sldMkLst>
      </pc:sldChg>
      <pc:sldChg chg="modSp add mod">
        <pc:chgData name="Yasmim Gluchowiski" userId="5b2a4d09dbb555f0" providerId="LiveId" clId="{30931A8D-AFE7-B444-A554-DC87E43FE382}" dt="2025-10-14T20:04:51.316" v="106"/>
        <pc:sldMkLst>
          <pc:docMk/>
          <pc:sldMk cId="790728697" sldId="321"/>
        </pc:sldMkLst>
      </pc:sldChg>
      <pc:sldChg chg="modSp add mod">
        <pc:chgData name="Yasmim Gluchowiski" userId="5b2a4d09dbb555f0" providerId="LiveId" clId="{30931A8D-AFE7-B444-A554-DC87E43FE382}" dt="2025-10-14T19:49:19.572" v="103" actId="14100"/>
        <pc:sldMkLst>
          <pc:docMk/>
          <pc:sldMk cId="3332473679" sldId="322"/>
        </pc:sldMkLst>
      </pc:sldChg>
      <pc:sldChg chg="modSp add mod">
        <pc:chgData name="Yasmim Gluchowiski" userId="5b2a4d09dbb555f0" providerId="LiveId" clId="{30931A8D-AFE7-B444-A554-DC87E43FE382}" dt="2025-10-14T20:08:34.059" v="110" actId="404"/>
        <pc:sldMkLst>
          <pc:docMk/>
          <pc:sldMk cId="113096500" sldId="323"/>
        </pc:sldMkLst>
      </pc:sldChg>
    </pc:docChg>
  </pc:docChgLst>
  <pc:docChgLst>
    <pc:chgData name="Yasmim Gluchowiski" userId="5b2a4d09dbb555f0" providerId="LiveId" clId="{9C2D9708-B1F7-6147-88D3-A6DC2CF8EE27}"/>
    <pc:docChg chg="undo custSel addSld delSld modSld">
      <pc:chgData name="Yasmim Gluchowiski" userId="5b2a4d09dbb555f0" providerId="LiveId" clId="{9C2D9708-B1F7-6147-88D3-A6DC2CF8EE27}" dt="2025-10-14T21:29:41.432" v="82"/>
      <pc:docMkLst>
        <pc:docMk/>
      </pc:docMkLst>
      <pc:sldChg chg="modSp mod">
        <pc:chgData name="Yasmim Gluchowiski" userId="5b2a4d09dbb555f0" providerId="LiveId" clId="{9C2D9708-B1F7-6147-88D3-A6DC2CF8EE27}" dt="2025-10-14T21:10:08.032" v="41" actId="20577"/>
        <pc:sldMkLst>
          <pc:docMk/>
          <pc:sldMk cId="2194967833" sldId="258"/>
        </pc:sldMkLst>
        <pc:spChg chg="mod">
          <ac:chgData name="Yasmim Gluchowiski" userId="5b2a4d09dbb555f0" providerId="LiveId" clId="{9C2D9708-B1F7-6147-88D3-A6DC2CF8EE27}" dt="2025-10-14T21:10:08.032" v="41" actId="20577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9C2D9708-B1F7-6147-88D3-A6DC2CF8EE27}" dt="2025-10-14T20:10:10.176" v="1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modSp mod">
        <pc:chgData name="Yasmim Gluchowiski" userId="5b2a4d09dbb555f0" providerId="LiveId" clId="{9C2D9708-B1F7-6147-88D3-A6DC2CF8EE27}" dt="2025-10-14T21:09:27.132" v="34"/>
        <pc:sldMkLst>
          <pc:docMk/>
          <pc:sldMk cId="2585488618" sldId="281"/>
        </pc:sldMkLst>
      </pc:sldChg>
      <pc:sldChg chg="modSp mod">
        <pc:chgData name="Yasmim Gluchowiski" userId="5b2a4d09dbb555f0" providerId="LiveId" clId="{9C2D9708-B1F7-6147-88D3-A6DC2CF8EE27}" dt="2025-10-14T21:04:30.055" v="8"/>
        <pc:sldMkLst>
          <pc:docMk/>
          <pc:sldMk cId="185961527" sldId="285"/>
        </pc:sldMkLst>
        <pc:spChg chg="mod">
          <ac:chgData name="Yasmim Gluchowiski" userId="5b2a4d09dbb555f0" providerId="LiveId" clId="{9C2D9708-B1F7-6147-88D3-A6DC2CF8EE27}" dt="2025-10-14T21:04:30.055" v="8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Yasmim Gluchowiski" userId="5b2a4d09dbb555f0" providerId="LiveId" clId="{9C2D9708-B1F7-6147-88D3-A6DC2CF8EE27}" dt="2025-10-14T21:21:59.317" v="58"/>
        <pc:sldMkLst>
          <pc:docMk/>
          <pc:sldMk cId="3896212680" sldId="311"/>
        </pc:sldMkLst>
      </pc:sldChg>
      <pc:sldChg chg="modSp mod">
        <pc:chgData name="Yasmim Gluchowiski" userId="5b2a4d09dbb555f0" providerId="LiveId" clId="{9C2D9708-B1F7-6147-88D3-A6DC2CF8EE27}" dt="2025-10-14T21:06:01.656" v="33"/>
        <pc:sldMkLst>
          <pc:docMk/>
          <pc:sldMk cId="3107112672" sldId="313"/>
        </pc:sldMkLst>
        <pc:spChg chg="mod">
          <ac:chgData name="Yasmim Gluchowiski" userId="5b2a4d09dbb555f0" providerId="LiveId" clId="{9C2D9708-B1F7-6147-88D3-A6DC2CF8EE27}" dt="2025-10-14T21:06:01.656" v="33"/>
          <ac:spMkLst>
            <pc:docMk/>
            <pc:sldMk cId="3107112672" sldId="313"/>
            <ac:spMk id="4" creationId="{48290760-DFEC-B372-ABBD-04BA319F42E9}"/>
          </ac:spMkLst>
        </pc:spChg>
      </pc:sldChg>
      <pc:sldChg chg="del">
        <pc:chgData name="Yasmim Gluchowiski" userId="5b2a4d09dbb555f0" providerId="LiveId" clId="{9C2D9708-B1F7-6147-88D3-A6DC2CF8EE27}" dt="2025-10-14T21:05:29.846" v="13" actId="2696"/>
        <pc:sldMkLst>
          <pc:docMk/>
          <pc:sldMk cId="1454725333" sldId="314"/>
        </pc:sldMkLst>
      </pc:sldChg>
      <pc:sldChg chg="modSp add mod">
        <pc:chgData name="Yasmim Gluchowiski" userId="5b2a4d09dbb555f0" providerId="LiveId" clId="{9C2D9708-B1F7-6147-88D3-A6DC2CF8EE27}" dt="2025-10-14T21:28:16.425" v="60"/>
        <pc:sldMkLst>
          <pc:docMk/>
          <pc:sldMk cId="3675589282" sldId="314"/>
        </pc:sldMkLst>
      </pc:sldChg>
      <pc:sldChg chg="del">
        <pc:chgData name="Yasmim Gluchowiski" userId="5b2a4d09dbb555f0" providerId="LiveId" clId="{9C2D9708-B1F7-6147-88D3-A6DC2CF8EE27}" dt="2025-10-14T21:05:30.557" v="14" actId="2696"/>
        <pc:sldMkLst>
          <pc:docMk/>
          <pc:sldMk cId="688138847" sldId="315"/>
        </pc:sldMkLst>
      </pc:sldChg>
      <pc:sldChg chg="add del">
        <pc:chgData name="Yasmim Gluchowiski" userId="5b2a4d09dbb555f0" providerId="LiveId" clId="{9C2D9708-B1F7-6147-88D3-A6DC2CF8EE27}" dt="2025-10-14T21:28:19.655" v="61" actId="2696"/>
        <pc:sldMkLst>
          <pc:docMk/>
          <pc:sldMk cId="799438838" sldId="315"/>
        </pc:sldMkLst>
      </pc:sldChg>
      <pc:sldChg chg="del">
        <pc:chgData name="Yasmim Gluchowiski" userId="5b2a4d09dbb555f0" providerId="LiveId" clId="{9C2D9708-B1F7-6147-88D3-A6DC2CF8EE27}" dt="2025-10-14T21:05:31.010" v="15" actId="2696"/>
        <pc:sldMkLst>
          <pc:docMk/>
          <pc:sldMk cId="782411546" sldId="316"/>
        </pc:sldMkLst>
      </pc:sldChg>
      <pc:sldChg chg="add del">
        <pc:chgData name="Yasmim Gluchowiski" userId="5b2a4d09dbb555f0" providerId="LiveId" clId="{9C2D9708-B1F7-6147-88D3-A6DC2CF8EE27}" dt="2025-10-14T21:28:19.869" v="62" actId="2696"/>
        <pc:sldMkLst>
          <pc:docMk/>
          <pc:sldMk cId="2929502934" sldId="316"/>
        </pc:sldMkLst>
      </pc:sldChg>
      <pc:sldChg chg="del">
        <pc:chgData name="Yasmim Gluchowiski" userId="5b2a4d09dbb555f0" providerId="LiveId" clId="{9C2D9708-B1F7-6147-88D3-A6DC2CF8EE27}" dt="2025-10-14T21:05:31.902" v="17" actId="2696"/>
        <pc:sldMkLst>
          <pc:docMk/>
          <pc:sldMk cId="1613965234" sldId="317"/>
        </pc:sldMkLst>
      </pc:sldChg>
      <pc:sldChg chg="add del">
        <pc:chgData name="Yasmim Gluchowiski" userId="5b2a4d09dbb555f0" providerId="LiveId" clId="{9C2D9708-B1F7-6147-88D3-A6DC2CF8EE27}" dt="2025-10-14T21:28:20.062" v="63" actId="2696"/>
        <pc:sldMkLst>
          <pc:docMk/>
          <pc:sldMk cId="1818209781" sldId="317"/>
        </pc:sldMkLst>
      </pc:sldChg>
      <pc:sldChg chg="add del">
        <pc:chgData name="Yasmim Gluchowiski" userId="5b2a4d09dbb555f0" providerId="LiveId" clId="{9C2D9708-B1F7-6147-88D3-A6DC2CF8EE27}" dt="2025-10-14T21:28:20.502" v="64" actId="2696"/>
        <pc:sldMkLst>
          <pc:docMk/>
          <pc:sldMk cId="3192972705" sldId="318"/>
        </pc:sldMkLst>
      </pc:sldChg>
      <pc:sldChg chg="del">
        <pc:chgData name="Yasmim Gluchowiski" userId="5b2a4d09dbb555f0" providerId="LiveId" clId="{9C2D9708-B1F7-6147-88D3-A6DC2CF8EE27}" dt="2025-10-14T21:05:31.490" v="16" actId="2696"/>
        <pc:sldMkLst>
          <pc:docMk/>
          <pc:sldMk cId="3428260166" sldId="318"/>
        </pc:sldMkLst>
      </pc:sldChg>
      <pc:sldChg chg="del">
        <pc:chgData name="Yasmim Gluchowiski" userId="5b2a4d09dbb555f0" providerId="LiveId" clId="{9C2D9708-B1F7-6147-88D3-A6DC2CF8EE27}" dt="2025-10-14T21:05:32.289" v="18" actId="2696"/>
        <pc:sldMkLst>
          <pc:docMk/>
          <pc:sldMk cId="227489174" sldId="319"/>
        </pc:sldMkLst>
      </pc:sldChg>
      <pc:sldChg chg="add del">
        <pc:chgData name="Yasmim Gluchowiski" userId="5b2a4d09dbb555f0" providerId="LiveId" clId="{9C2D9708-B1F7-6147-88D3-A6DC2CF8EE27}" dt="2025-10-14T21:28:20.974" v="65" actId="2696"/>
        <pc:sldMkLst>
          <pc:docMk/>
          <pc:sldMk cId="3068937266" sldId="319"/>
        </pc:sldMkLst>
      </pc:sldChg>
      <pc:sldChg chg="del">
        <pc:chgData name="Yasmim Gluchowiski" userId="5b2a4d09dbb555f0" providerId="LiveId" clId="{9C2D9708-B1F7-6147-88D3-A6DC2CF8EE27}" dt="2025-10-14T21:05:32.700" v="19" actId="2696"/>
        <pc:sldMkLst>
          <pc:docMk/>
          <pc:sldMk cId="1185435708" sldId="320"/>
        </pc:sldMkLst>
      </pc:sldChg>
      <pc:sldChg chg="add del">
        <pc:chgData name="Yasmim Gluchowiski" userId="5b2a4d09dbb555f0" providerId="LiveId" clId="{9C2D9708-B1F7-6147-88D3-A6DC2CF8EE27}" dt="2025-10-14T21:28:21.606" v="66" actId="2696"/>
        <pc:sldMkLst>
          <pc:docMk/>
          <pc:sldMk cId="3934446597" sldId="320"/>
        </pc:sldMkLst>
      </pc:sldChg>
      <pc:sldChg chg="del">
        <pc:chgData name="Yasmim Gluchowiski" userId="5b2a4d09dbb555f0" providerId="LiveId" clId="{9C2D9708-B1F7-6147-88D3-A6DC2CF8EE27}" dt="2025-10-14T21:05:34.357" v="21" actId="2696"/>
        <pc:sldMkLst>
          <pc:docMk/>
          <pc:sldMk cId="790728697" sldId="321"/>
        </pc:sldMkLst>
      </pc:sldChg>
      <pc:sldChg chg="add del">
        <pc:chgData name="Yasmim Gluchowiski" userId="5b2a4d09dbb555f0" providerId="LiveId" clId="{9C2D9708-B1F7-6147-88D3-A6DC2CF8EE27}" dt="2025-10-14T21:28:22.172" v="67" actId="2696"/>
        <pc:sldMkLst>
          <pc:docMk/>
          <pc:sldMk cId="3079857344" sldId="321"/>
        </pc:sldMkLst>
      </pc:sldChg>
      <pc:sldChg chg="del">
        <pc:chgData name="Yasmim Gluchowiski" userId="5b2a4d09dbb555f0" providerId="LiveId" clId="{9C2D9708-B1F7-6147-88D3-A6DC2CF8EE27}" dt="2025-10-14T21:05:33.086" v="20" actId="2696"/>
        <pc:sldMkLst>
          <pc:docMk/>
          <pc:sldMk cId="3332473679" sldId="322"/>
        </pc:sldMkLst>
      </pc:sldChg>
      <pc:sldChg chg="add del">
        <pc:chgData name="Yasmim Gluchowiski" userId="5b2a4d09dbb555f0" providerId="LiveId" clId="{9C2D9708-B1F7-6147-88D3-A6DC2CF8EE27}" dt="2025-10-14T21:28:22.789" v="68" actId="2696"/>
        <pc:sldMkLst>
          <pc:docMk/>
          <pc:sldMk cId="4134351096" sldId="322"/>
        </pc:sldMkLst>
      </pc:sldChg>
      <pc:sldChg chg="del">
        <pc:chgData name="Yasmim Gluchowiski" userId="5b2a4d09dbb555f0" providerId="LiveId" clId="{9C2D9708-B1F7-6147-88D3-A6DC2CF8EE27}" dt="2025-10-14T21:05:34.777" v="22" actId="2696"/>
        <pc:sldMkLst>
          <pc:docMk/>
          <pc:sldMk cId="113096500" sldId="323"/>
        </pc:sldMkLst>
      </pc:sldChg>
      <pc:sldChg chg="add del">
        <pc:chgData name="Yasmim Gluchowiski" userId="5b2a4d09dbb555f0" providerId="LiveId" clId="{9C2D9708-B1F7-6147-88D3-A6DC2CF8EE27}" dt="2025-10-14T21:28:23.347" v="69" actId="2696"/>
        <pc:sldMkLst>
          <pc:docMk/>
          <pc:sldMk cId="1271085413" sldId="323"/>
        </pc:sldMkLst>
      </pc:sldChg>
      <pc:sldChg chg="modSp add mod">
        <pc:chgData name="Yasmim Gluchowiski" userId="5b2a4d09dbb555f0" providerId="LiveId" clId="{9C2D9708-B1F7-6147-88D3-A6DC2CF8EE27}" dt="2025-10-14T21:13:08.636" v="43"/>
        <pc:sldMkLst>
          <pc:docMk/>
          <pc:sldMk cId="1777700495" sldId="324"/>
        </pc:sldMkLst>
        <pc:spChg chg="mod">
          <ac:chgData name="Yasmim Gluchowiski" userId="5b2a4d09dbb555f0" providerId="LiveId" clId="{9C2D9708-B1F7-6147-88D3-A6DC2CF8EE27}" dt="2025-10-14T21:13:08.636" v="43"/>
          <ac:spMkLst>
            <pc:docMk/>
            <pc:sldMk cId="1777700495" sldId="324"/>
            <ac:spMk id="4" creationId="{98DFACFC-A7EF-9638-D81C-458790047BB7}"/>
          </ac:spMkLst>
        </pc:spChg>
      </pc:sldChg>
      <pc:sldChg chg="modSp add mod">
        <pc:chgData name="Yasmim Gluchowiski" userId="5b2a4d09dbb555f0" providerId="LiveId" clId="{9C2D9708-B1F7-6147-88D3-A6DC2CF8EE27}" dt="2025-10-14T21:16:22.120" v="49" actId="14100"/>
        <pc:sldMkLst>
          <pc:docMk/>
          <pc:sldMk cId="1046356650" sldId="325"/>
        </pc:sldMkLst>
      </pc:sldChg>
      <pc:sldChg chg="modSp add mod">
        <pc:chgData name="Yasmim Gluchowiski" userId="5b2a4d09dbb555f0" providerId="LiveId" clId="{9C2D9708-B1F7-6147-88D3-A6DC2CF8EE27}" dt="2025-10-14T21:16:36.725" v="51"/>
        <pc:sldMkLst>
          <pc:docMk/>
          <pc:sldMk cId="891087084" sldId="326"/>
        </pc:sldMkLst>
      </pc:sldChg>
      <pc:sldChg chg="addSp delSp modSp add mod">
        <pc:chgData name="Yasmim Gluchowiski" userId="5b2a4d09dbb555f0" providerId="LiveId" clId="{9C2D9708-B1F7-6147-88D3-A6DC2CF8EE27}" dt="2025-10-14T21:28:37.785" v="74"/>
        <pc:sldMkLst>
          <pc:docMk/>
          <pc:sldMk cId="3726430306" sldId="327"/>
        </pc:sldMkLst>
      </pc:sldChg>
      <pc:sldChg chg="modSp add mod">
        <pc:chgData name="Yasmim Gluchowiski" userId="5b2a4d09dbb555f0" providerId="LiveId" clId="{9C2D9708-B1F7-6147-88D3-A6DC2CF8EE27}" dt="2025-10-14T21:28:51.027" v="76"/>
        <pc:sldMkLst>
          <pc:docMk/>
          <pc:sldMk cId="2652519195" sldId="328"/>
        </pc:sldMkLst>
      </pc:sldChg>
      <pc:sldChg chg="modSp add mod">
        <pc:chgData name="Yasmim Gluchowiski" userId="5b2a4d09dbb555f0" providerId="LiveId" clId="{9C2D9708-B1F7-6147-88D3-A6DC2CF8EE27}" dt="2025-10-14T21:29:08.955" v="78"/>
        <pc:sldMkLst>
          <pc:docMk/>
          <pc:sldMk cId="3684102191" sldId="329"/>
        </pc:sldMkLst>
      </pc:sldChg>
      <pc:sldChg chg="modSp add mod">
        <pc:chgData name="Yasmim Gluchowiski" userId="5b2a4d09dbb555f0" providerId="LiveId" clId="{9C2D9708-B1F7-6147-88D3-A6DC2CF8EE27}" dt="2025-10-14T21:29:23.900" v="80"/>
        <pc:sldMkLst>
          <pc:docMk/>
          <pc:sldMk cId="3046927498" sldId="330"/>
        </pc:sldMkLst>
      </pc:sldChg>
      <pc:sldChg chg="modSp add mod">
        <pc:chgData name="Yasmim Gluchowiski" userId="5b2a4d09dbb555f0" providerId="LiveId" clId="{9C2D9708-B1F7-6147-88D3-A6DC2CF8EE27}" dt="2025-10-14T21:29:41.432" v="82"/>
        <pc:sldMkLst>
          <pc:docMk/>
          <pc:sldMk cId="394642919" sldId="331"/>
        </pc:sldMkLst>
      </pc:sldChg>
    </pc:docChg>
  </pc:docChgLst>
  <pc:docChgLst>
    <pc:chgData name="Yasmim Gluchowiski" userId="5b2a4d09dbb555f0" providerId="LiveId" clId="{4011FA2D-7D13-6940-9E6E-581D35A50F43}"/>
    <pc:docChg chg="undo custSel addSld delSld modSld sldOrd">
      <pc:chgData name="Yasmim Gluchowiski" userId="5b2a4d09dbb555f0" providerId="LiveId" clId="{4011FA2D-7D13-6940-9E6E-581D35A50F43}" dt="2025-10-13T18:55:41.033" v="165"/>
      <pc:docMkLst>
        <pc:docMk/>
      </pc:docMkLst>
      <pc:sldChg chg="modTransition">
        <pc:chgData name="Yasmim Gluchowiski" userId="5b2a4d09dbb555f0" providerId="LiveId" clId="{4011FA2D-7D13-6940-9E6E-581D35A50F43}" dt="2025-10-13T17:59:23.713" v="117"/>
        <pc:sldMkLst>
          <pc:docMk/>
          <pc:sldMk cId="4067380584" sldId="256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2194967833" sldId="258"/>
        </pc:sldMkLst>
        <pc:spChg chg="mod">
          <ac:chgData name="Yasmim Gluchowiski" userId="5b2a4d09dbb555f0" providerId="LiveId" clId="{4011FA2D-7D13-6940-9E6E-581D35A50F43}" dt="2025-10-10T18:46:11.467" v="4" actId="14100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4011FA2D-7D13-6940-9E6E-581D35A50F43}" dt="2025-10-10T18:46:04.190" v="1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add del modTransition">
        <pc:chgData name="Yasmim Gluchowiski" userId="5b2a4d09dbb555f0" providerId="LiveId" clId="{4011FA2D-7D13-6940-9E6E-581D35A50F43}" dt="2025-10-13T17:59:23.713" v="117"/>
        <pc:sldMkLst>
          <pc:docMk/>
          <pc:sldMk cId="3701228087" sldId="273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569931695" sldId="276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2585488618" sldId="281"/>
        </pc:sldMkLst>
      </pc:sldChg>
      <pc:sldChg chg="del">
        <pc:chgData name="Yasmim Gluchowiski" userId="5b2a4d09dbb555f0" providerId="LiveId" clId="{4011FA2D-7D13-6940-9E6E-581D35A50F43}" dt="2025-10-13T17:46:47.949" v="62" actId="2696"/>
        <pc:sldMkLst>
          <pc:docMk/>
          <pc:sldMk cId="3063932003" sldId="282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185961527" sldId="285"/>
        </pc:sldMkLst>
        <pc:spChg chg="mod">
          <ac:chgData name="Yasmim Gluchowiski" userId="5b2a4d09dbb555f0" providerId="LiveId" clId="{4011FA2D-7D13-6940-9E6E-581D35A50F43}" dt="2025-10-10T19:19:17.057" v="10"/>
          <ac:spMkLst>
            <pc:docMk/>
            <pc:sldMk cId="185961527" sldId="285"/>
            <ac:spMk id="4" creationId="{F0BA2865-EF1D-9A4D-D56A-EE06804DB6B5}"/>
          </ac:spMkLst>
        </pc:spChg>
      </pc:sldChg>
      <pc:sldChg chg="modTransition">
        <pc:chgData name="Yasmim Gluchowiski" userId="5b2a4d09dbb555f0" providerId="LiveId" clId="{4011FA2D-7D13-6940-9E6E-581D35A50F43}" dt="2025-10-13T17:59:23.713" v="117"/>
        <pc:sldMkLst>
          <pc:docMk/>
          <pc:sldMk cId="3475248947" sldId="286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2150284332" sldId="287"/>
        </pc:sldMkLst>
      </pc:sldChg>
      <pc:sldChg chg="del">
        <pc:chgData name="Yasmim Gluchowiski" userId="5b2a4d09dbb555f0" providerId="LiveId" clId="{4011FA2D-7D13-6940-9E6E-581D35A50F43}" dt="2025-10-13T17:46:46.671" v="60" actId="2696"/>
        <pc:sldMkLst>
          <pc:docMk/>
          <pc:sldMk cId="512712234" sldId="288"/>
        </pc:sldMkLst>
      </pc:sldChg>
      <pc:sldChg chg="del">
        <pc:chgData name="Yasmim Gluchowiski" userId="5b2a4d09dbb555f0" providerId="LiveId" clId="{4011FA2D-7D13-6940-9E6E-581D35A50F43}" dt="2025-10-13T17:46:46.976" v="61" actId="2696"/>
        <pc:sldMkLst>
          <pc:docMk/>
          <pc:sldMk cId="3948729469" sldId="289"/>
        </pc:sldMkLst>
      </pc:sldChg>
      <pc:sldChg chg="del">
        <pc:chgData name="Yasmim Gluchowiski" userId="5b2a4d09dbb555f0" providerId="LiveId" clId="{4011FA2D-7D13-6940-9E6E-581D35A50F43}" dt="2025-10-13T17:46:48.156" v="63" actId="2696"/>
        <pc:sldMkLst>
          <pc:docMk/>
          <pc:sldMk cId="996395765" sldId="290"/>
        </pc:sldMkLst>
      </pc:sldChg>
      <pc:sldChg chg="del">
        <pc:chgData name="Yasmim Gluchowiski" userId="5b2a4d09dbb555f0" providerId="LiveId" clId="{4011FA2D-7D13-6940-9E6E-581D35A50F43}" dt="2025-10-13T17:46:48.316" v="64" actId="2696"/>
        <pc:sldMkLst>
          <pc:docMk/>
          <pc:sldMk cId="892394444" sldId="291"/>
        </pc:sldMkLst>
      </pc:sldChg>
      <pc:sldChg chg="del">
        <pc:chgData name="Yasmim Gluchowiski" userId="5b2a4d09dbb555f0" providerId="LiveId" clId="{4011FA2D-7D13-6940-9E6E-581D35A50F43}" dt="2025-10-13T17:46:48.512" v="65" actId="2696"/>
        <pc:sldMkLst>
          <pc:docMk/>
          <pc:sldMk cId="1957353805" sldId="293"/>
        </pc:sldMkLst>
      </pc:sldChg>
      <pc:sldChg chg="del">
        <pc:chgData name="Yasmim Gluchowiski" userId="5b2a4d09dbb555f0" providerId="LiveId" clId="{4011FA2D-7D13-6940-9E6E-581D35A50F43}" dt="2025-10-13T17:46:48.983" v="66" actId="2696"/>
        <pc:sldMkLst>
          <pc:docMk/>
          <pc:sldMk cId="2310847424" sldId="294"/>
        </pc:sldMkLst>
      </pc:sldChg>
      <pc:sldChg chg="del">
        <pc:chgData name="Yasmim Gluchowiski" userId="5b2a4d09dbb555f0" providerId="LiveId" clId="{4011FA2D-7D13-6940-9E6E-581D35A50F43}" dt="2025-10-13T17:46:49.185" v="67" actId="2696"/>
        <pc:sldMkLst>
          <pc:docMk/>
          <pc:sldMk cId="3735359526" sldId="295"/>
        </pc:sldMkLst>
      </pc:sldChg>
      <pc:sldChg chg="del">
        <pc:chgData name="Yasmim Gluchowiski" userId="5b2a4d09dbb555f0" providerId="LiveId" clId="{4011FA2D-7D13-6940-9E6E-581D35A50F43}" dt="2025-10-13T17:46:49.367" v="68" actId="2696"/>
        <pc:sldMkLst>
          <pc:docMk/>
          <pc:sldMk cId="3203752809" sldId="296"/>
        </pc:sldMkLst>
      </pc:sldChg>
      <pc:sldChg chg="del">
        <pc:chgData name="Yasmim Gluchowiski" userId="5b2a4d09dbb555f0" providerId="LiveId" clId="{4011FA2D-7D13-6940-9E6E-581D35A50F43}" dt="2025-10-13T17:46:49.546" v="69" actId="2696"/>
        <pc:sldMkLst>
          <pc:docMk/>
          <pc:sldMk cId="177011374" sldId="297"/>
        </pc:sldMkLst>
      </pc:sldChg>
      <pc:sldChg chg="modSp add mod modTransition">
        <pc:chgData name="Yasmim Gluchowiski" userId="5b2a4d09dbb555f0" providerId="LiveId" clId="{4011FA2D-7D13-6940-9E6E-581D35A50F43}" dt="2025-10-13T17:59:23.713" v="117"/>
        <pc:sldMkLst>
          <pc:docMk/>
          <pc:sldMk cId="1075992901" sldId="298"/>
        </pc:sldMkLst>
      </pc:sldChg>
      <pc:sldChg chg="modSp add mod modTransition">
        <pc:chgData name="Yasmim Gluchowiski" userId="5b2a4d09dbb555f0" providerId="LiveId" clId="{4011FA2D-7D13-6940-9E6E-581D35A50F43}" dt="2025-10-13T17:59:23.713" v="117"/>
        <pc:sldMkLst>
          <pc:docMk/>
          <pc:sldMk cId="2605033856" sldId="299"/>
        </pc:sldMkLst>
      </pc:sldChg>
      <pc:sldChg chg="add del">
        <pc:chgData name="Yasmim Gluchowiski" userId="5b2a4d09dbb555f0" providerId="LiveId" clId="{4011FA2D-7D13-6940-9E6E-581D35A50F43}" dt="2025-10-13T17:46:45.249" v="57" actId="2696"/>
        <pc:sldMkLst>
          <pc:docMk/>
          <pc:sldMk cId="102911552" sldId="300"/>
        </pc:sldMkLst>
      </pc:sldChg>
      <pc:sldChg chg="modSp add mod modTransition">
        <pc:chgData name="Yasmim Gluchowiski" userId="5b2a4d09dbb555f0" providerId="LiveId" clId="{4011FA2D-7D13-6940-9E6E-581D35A50F43}" dt="2025-10-13T17:59:23.713" v="117"/>
        <pc:sldMkLst>
          <pc:docMk/>
          <pc:sldMk cId="2846109803" sldId="300"/>
        </pc:sldMkLst>
      </pc:sldChg>
      <pc:sldChg chg="add modTransition">
        <pc:chgData name="Yasmim Gluchowiski" userId="5b2a4d09dbb555f0" providerId="LiveId" clId="{4011FA2D-7D13-6940-9E6E-581D35A50F43}" dt="2025-10-13T17:59:23.713" v="117"/>
        <pc:sldMkLst>
          <pc:docMk/>
          <pc:sldMk cId="944914679" sldId="301"/>
        </pc:sldMkLst>
      </pc:sldChg>
      <pc:sldChg chg="add del">
        <pc:chgData name="Yasmim Gluchowiski" userId="5b2a4d09dbb555f0" providerId="LiveId" clId="{4011FA2D-7D13-6940-9E6E-581D35A50F43}" dt="2025-10-13T17:46:45.650" v="58" actId="2696"/>
        <pc:sldMkLst>
          <pc:docMk/>
          <pc:sldMk cId="2693055664" sldId="301"/>
        </pc:sldMkLst>
      </pc:sldChg>
      <pc:sldChg chg="modSp add mod ord modTransition">
        <pc:chgData name="Yasmim Gluchowiski" userId="5b2a4d09dbb555f0" providerId="LiveId" clId="{4011FA2D-7D13-6940-9E6E-581D35A50F43}" dt="2025-10-13T18:09:09.300" v="118" actId="20577"/>
        <pc:sldMkLst>
          <pc:docMk/>
          <pc:sldMk cId="890411807" sldId="302"/>
        </pc:sldMkLst>
      </pc:sldChg>
      <pc:sldChg chg="add del">
        <pc:chgData name="Yasmim Gluchowiski" userId="5b2a4d09dbb555f0" providerId="LiveId" clId="{4011FA2D-7D13-6940-9E6E-581D35A50F43}" dt="2025-10-13T17:46:46.006" v="59" actId="2696"/>
        <pc:sldMkLst>
          <pc:docMk/>
          <pc:sldMk cId="3567580266" sldId="302"/>
        </pc:sldMkLst>
      </pc:sldChg>
      <pc:sldChg chg="modSp add mod modTransition modAnim">
        <pc:chgData name="Yasmim Gluchowiski" userId="5b2a4d09dbb555f0" providerId="LiveId" clId="{4011FA2D-7D13-6940-9E6E-581D35A50F43}" dt="2025-10-13T17:59:23.713" v="117"/>
        <pc:sldMkLst>
          <pc:docMk/>
          <pc:sldMk cId="171059953" sldId="303"/>
        </pc:sldMkLst>
      </pc:sldChg>
      <pc:sldChg chg="add del">
        <pc:chgData name="Yasmim Gluchowiski" userId="5b2a4d09dbb555f0" providerId="LiveId" clId="{4011FA2D-7D13-6940-9E6E-581D35A50F43}" dt="2025-10-13T18:09:25.558" v="122" actId="2696"/>
        <pc:sldMkLst>
          <pc:docMk/>
          <pc:sldMk cId="1831393720" sldId="304"/>
        </pc:sldMkLst>
      </pc:sldChg>
      <pc:sldChg chg="add del">
        <pc:chgData name="Yasmim Gluchowiski" userId="5b2a4d09dbb555f0" providerId="LiveId" clId="{4011FA2D-7D13-6940-9E6E-581D35A50F43}" dt="2025-10-13T18:44:19.203" v="126" actId="2696"/>
        <pc:sldMkLst>
          <pc:docMk/>
          <pc:sldMk cId="2203863756" sldId="305"/>
        </pc:sldMkLst>
      </pc:sldChg>
      <pc:sldChg chg="add del">
        <pc:chgData name="Yasmim Gluchowiski" userId="5b2a4d09dbb555f0" providerId="LiveId" clId="{4011FA2D-7D13-6940-9E6E-581D35A50F43}" dt="2025-10-13T18:44:19.419" v="127" actId="2696"/>
        <pc:sldMkLst>
          <pc:docMk/>
          <pc:sldMk cId="2450600599" sldId="306"/>
        </pc:sldMkLst>
      </pc:sldChg>
      <pc:sldChg chg="modSp add mod ord">
        <pc:chgData name="Yasmim Gluchowiski" userId="5b2a4d09dbb555f0" providerId="LiveId" clId="{4011FA2D-7D13-6940-9E6E-581D35A50F43}" dt="2025-10-13T18:44:38.151" v="153" actId="403"/>
        <pc:sldMkLst>
          <pc:docMk/>
          <pc:sldMk cId="670395336" sldId="307"/>
        </pc:sldMkLst>
      </pc:sldChg>
      <pc:sldChg chg="modSp add mod">
        <pc:chgData name="Yasmim Gluchowiski" userId="5b2a4d09dbb555f0" providerId="LiveId" clId="{4011FA2D-7D13-6940-9E6E-581D35A50F43}" dt="2025-10-13T18:55:08.832" v="163" actId="1076"/>
        <pc:sldMkLst>
          <pc:docMk/>
          <pc:sldMk cId="3357367492" sldId="308"/>
        </pc:sldMkLst>
      </pc:sldChg>
      <pc:sldChg chg="modSp add mod">
        <pc:chgData name="Yasmim Gluchowiski" userId="5b2a4d09dbb555f0" providerId="LiveId" clId="{4011FA2D-7D13-6940-9E6E-581D35A50F43}" dt="2025-10-13T18:55:41.033" v="165"/>
        <pc:sldMkLst>
          <pc:docMk/>
          <pc:sldMk cId="2576993221" sldId="309"/>
        </pc:sldMkLst>
      </pc:sldChg>
    </pc:docChg>
  </pc:docChgLst>
  <pc:docChgLst>
    <pc:chgData name="marcos aurelio gularte de castro" userId="67f50566e2aee3b4" providerId="LiveId" clId="{A257C8B9-23D8-51A9-A383-737C280F27C0}"/>
    <pc:docChg chg="custSel delSld modSld modMainMaster">
      <pc:chgData name="marcos aurelio gularte de castro" userId="67f50566e2aee3b4" providerId="LiveId" clId="{A257C8B9-23D8-51A9-A383-737C280F27C0}" dt="2025-10-19T20:45:04.881" v="97" actId="20577"/>
      <pc:docMkLst>
        <pc:docMk/>
      </pc:docMkLst>
      <pc:sldChg chg="modSp mod setBg">
        <pc:chgData name="marcos aurelio gularte de castro" userId="67f50566e2aee3b4" providerId="LiveId" clId="{A257C8B9-23D8-51A9-A383-737C280F27C0}" dt="2025-10-19T20:43:16.765" v="82" actId="207"/>
        <pc:sldMkLst>
          <pc:docMk/>
          <pc:sldMk cId="185961527" sldId="285"/>
        </pc:sldMkLst>
        <pc:spChg chg="mod">
          <ac:chgData name="marcos aurelio gularte de castro" userId="67f50566e2aee3b4" providerId="LiveId" clId="{A257C8B9-23D8-51A9-A383-737C280F27C0}" dt="2025-10-19T20:43:16.765" v="82" actId="207"/>
          <ac:spMkLst>
            <pc:docMk/>
            <pc:sldMk cId="185961527" sldId="285"/>
            <ac:spMk id="4" creationId="{F0BA2865-EF1D-9A4D-D56A-EE06804DB6B5}"/>
          </ac:spMkLst>
        </pc:spChg>
      </pc:sldChg>
      <pc:sldChg chg="modSp mod setBg">
        <pc:chgData name="marcos aurelio gularte de castro" userId="67f50566e2aee3b4" providerId="LiveId" clId="{A257C8B9-23D8-51A9-A383-737C280F27C0}" dt="2025-10-19T18:22:25.338" v="16" actId="1076"/>
        <pc:sldMkLst>
          <pc:docMk/>
          <pc:sldMk cId="3107112672" sldId="313"/>
        </pc:sldMkLst>
        <pc:spChg chg="mod">
          <ac:chgData name="marcos aurelio gularte de castro" userId="67f50566e2aee3b4" providerId="LiveId" clId="{A257C8B9-23D8-51A9-A383-737C280F27C0}" dt="2025-10-19T18:22:25.338" v="16" actId="1076"/>
          <ac:spMkLst>
            <pc:docMk/>
            <pc:sldMk cId="3107112672" sldId="313"/>
            <ac:spMk id="4" creationId="{48290760-DFEC-B372-ABBD-04BA319F42E9}"/>
          </ac:spMkLst>
        </pc:spChg>
      </pc:sldChg>
      <pc:sldChg chg="modSp mod setBg">
        <pc:chgData name="marcos aurelio gularte de castro" userId="67f50566e2aee3b4" providerId="LiveId" clId="{A257C8B9-23D8-51A9-A383-737C280F27C0}" dt="2025-10-19T20:44:13.779" v="86" actId="113"/>
        <pc:sldMkLst>
          <pc:docMk/>
          <pc:sldMk cId="1777700495" sldId="324"/>
        </pc:sldMkLst>
        <pc:spChg chg="mod">
          <ac:chgData name="marcos aurelio gularte de castro" userId="67f50566e2aee3b4" providerId="LiveId" clId="{A257C8B9-23D8-51A9-A383-737C280F27C0}" dt="2025-10-19T20:44:13.779" v="86" actId="113"/>
          <ac:spMkLst>
            <pc:docMk/>
            <pc:sldMk cId="1777700495" sldId="324"/>
            <ac:spMk id="4" creationId="{98DFACFC-A7EF-9638-D81C-458790047BB7}"/>
          </ac:spMkLst>
        </pc:spChg>
      </pc:sldChg>
      <pc:sldChg chg="modSp mod setBg">
        <pc:chgData name="marcos aurelio gularte de castro" userId="67f50566e2aee3b4" providerId="LiveId" clId="{A257C8B9-23D8-51A9-A383-737C280F27C0}" dt="2025-10-19T11:22:10.667" v="8" actId="1076"/>
        <pc:sldMkLst>
          <pc:docMk/>
          <pc:sldMk cId="3674257862" sldId="332"/>
        </pc:sldMkLst>
        <pc:spChg chg="mod">
          <ac:chgData name="marcos aurelio gularte de castro" userId="67f50566e2aee3b4" providerId="LiveId" clId="{A257C8B9-23D8-51A9-A383-737C280F27C0}" dt="2025-10-19T11:22:10.667" v="8" actId="1076"/>
          <ac:spMkLst>
            <pc:docMk/>
            <pc:sldMk cId="3674257862" sldId="332"/>
            <ac:spMk id="4" creationId="{ECD45A24-E720-1205-669F-8E7B95B56243}"/>
          </ac:spMkLst>
        </pc:spChg>
      </pc:sldChg>
      <pc:sldChg chg="modSp mod setBg">
        <pc:chgData name="marcos aurelio gularte de castro" userId="67f50566e2aee3b4" providerId="LiveId" clId="{A257C8B9-23D8-51A9-A383-737C280F27C0}" dt="2025-10-19T18:43:54.503" v="24"/>
        <pc:sldMkLst>
          <pc:docMk/>
          <pc:sldMk cId="3659947247" sldId="333"/>
        </pc:sldMkLst>
        <pc:spChg chg="mod">
          <ac:chgData name="marcos aurelio gularte de castro" userId="67f50566e2aee3b4" providerId="LiveId" clId="{A257C8B9-23D8-51A9-A383-737C280F27C0}" dt="2025-10-19T18:40:08.529" v="22" actId="1076"/>
          <ac:spMkLst>
            <pc:docMk/>
            <pc:sldMk cId="3659947247" sldId="333"/>
            <ac:spMk id="4" creationId="{1A553C9B-56A5-0FE4-A067-6A3269C71300}"/>
          </ac:spMkLst>
        </pc:spChg>
      </pc:sldChg>
      <pc:sldChg chg="modSp mod setBg">
        <pc:chgData name="marcos aurelio gularte de castro" userId="67f50566e2aee3b4" providerId="LiveId" clId="{A257C8B9-23D8-51A9-A383-737C280F27C0}" dt="2025-10-19T20:44:38.978" v="91" actId="1076"/>
        <pc:sldMkLst>
          <pc:docMk/>
          <pc:sldMk cId="3338977189" sldId="334"/>
        </pc:sldMkLst>
        <pc:spChg chg="mod">
          <ac:chgData name="marcos aurelio gularte de castro" userId="67f50566e2aee3b4" providerId="LiveId" clId="{A257C8B9-23D8-51A9-A383-737C280F27C0}" dt="2025-10-19T20:44:38.978" v="91" actId="1076"/>
          <ac:spMkLst>
            <pc:docMk/>
            <pc:sldMk cId="3338977189" sldId="334"/>
            <ac:spMk id="4" creationId="{3DE0DEC6-A3AF-7033-E132-DA70C3AD5E0C}"/>
          </ac:spMkLst>
        </pc:spChg>
      </pc:sldChg>
      <pc:sldChg chg="modSp mod setBg">
        <pc:chgData name="marcos aurelio gularte de castro" userId="67f50566e2aee3b4" providerId="LiveId" clId="{A257C8B9-23D8-51A9-A383-737C280F27C0}" dt="2025-10-19T20:44:50.626" v="94" actId="14100"/>
        <pc:sldMkLst>
          <pc:docMk/>
          <pc:sldMk cId="485326754" sldId="338"/>
        </pc:sldMkLst>
        <pc:spChg chg="mod">
          <ac:chgData name="marcos aurelio gularte de castro" userId="67f50566e2aee3b4" providerId="LiveId" clId="{A257C8B9-23D8-51A9-A383-737C280F27C0}" dt="2025-10-19T20:44:50.626" v="94" actId="14100"/>
          <ac:spMkLst>
            <pc:docMk/>
            <pc:sldMk cId="485326754" sldId="338"/>
            <ac:spMk id="4" creationId="{44065344-8946-EEEF-3B48-FC2D5AE9A093}"/>
          </ac:spMkLst>
        </pc:spChg>
      </pc:sldChg>
      <pc:sldChg chg="modSp mod setBg">
        <pc:chgData name="marcos aurelio gularte de castro" userId="67f50566e2aee3b4" providerId="LiveId" clId="{A257C8B9-23D8-51A9-A383-737C280F27C0}" dt="2025-10-19T20:43:32.080" v="84" actId="207"/>
        <pc:sldMkLst>
          <pc:docMk/>
          <pc:sldMk cId="2180232960" sldId="339"/>
        </pc:sldMkLst>
        <pc:spChg chg="mod">
          <ac:chgData name="marcos aurelio gularte de castro" userId="67f50566e2aee3b4" providerId="LiveId" clId="{A257C8B9-23D8-51A9-A383-737C280F27C0}" dt="2025-10-19T20:43:32.080" v="84" actId="207"/>
          <ac:spMkLst>
            <pc:docMk/>
            <pc:sldMk cId="2180232960" sldId="339"/>
            <ac:spMk id="4" creationId="{DFA74050-86D5-9EEC-2F69-2719ABF7D6CB}"/>
          </ac:spMkLst>
        </pc:spChg>
      </pc:sldChg>
      <pc:sldChg chg="modSp mod setBg">
        <pc:chgData name="marcos aurelio gularte de castro" userId="67f50566e2aee3b4" providerId="LiveId" clId="{A257C8B9-23D8-51A9-A383-737C280F27C0}" dt="2025-10-19T18:39:52.771" v="20" actId="14100"/>
        <pc:sldMkLst>
          <pc:docMk/>
          <pc:sldMk cId="2586181167" sldId="340"/>
        </pc:sldMkLst>
        <pc:spChg chg="mod">
          <ac:chgData name="marcos aurelio gularte de castro" userId="67f50566e2aee3b4" providerId="LiveId" clId="{A257C8B9-23D8-51A9-A383-737C280F27C0}" dt="2025-10-19T18:39:52.771" v="20" actId="14100"/>
          <ac:spMkLst>
            <pc:docMk/>
            <pc:sldMk cId="2586181167" sldId="340"/>
            <ac:spMk id="4" creationId="{735E4ADD-9704-066A-5A90-5390C3493EA7}"/>
          </ac:spMkLst>
        </pc:spChg>
      </pc:sldChg>
      <pc:sldChg chg="modSp mod setBg">
        <pc:chgData name="marcos aurelio gularte de castro" userId="67f50566e2aee3b4" providerId="LiveId" clId="{A257C8B9-23D8-51A9-A383-737C280F27C0}" dt="2025-10-19T18:46:36.641" v="31" actId="1076"/>
        <pc:sldMkLst>
          <pc:docMk/>
          <pc:sldMk cId="614764525" sldId="341"/>
        </pc:sldMkLst>
        <pc:spChg chg="mod">
          <ac:chgData name="marcos aurelio gularte de castro" userId="67f50566e2aee3b4" providerId="LiveId" clId="{A257C8B9-23D8-51A9-A383-737C280F27C0}" dt="2025-10-19T18:46:36.641" v="31" actId="1076"/>
          <ac:spMkLst>
            <pc:docMk/>
            <pc:sldMk cId="614764525" sldId="341"/>
            <ac:spMk id="4" creationId="{88A995CD-FBD1-3904-6D1C-EB05343EF31E}"/>
          </ac:spMkLst>
        </pc:spChg>
      </pc:sldChg>
      <pc:sldChg chg="modSp mod setBg">
        <pc:chgData name="marcos aurelio gularte de castro" userId="67f50566e2aee3b4" providerId="LiveId" clId="{A257C8B9-23D8-51A9-A383-737C280F27C0}" dt="2025-10-19T19:05:42.475" v="52" actId="1076"/>
        <pc:sldMkLst>
          <pc:docMk/>
          <pc:sldMk cId="99018049" sldId="342"/>
        </pc:sldMkLst>
        <pc:spChg chg="mod">
          <ac:chgData name="marcos aurelio gularte de castro" userId="67f50566e2aee3b4" providerId="LiveId" clId="{A257C8B9-23D8-51A9-A383-737C280F27C0}" dt="2025-10-19T19:05:42.475" v="52" actId="1076"/>
          <ac:spMkLst>
            <pc:docMk/>
            <pc:sldMk cId="99018049" sldId="342"/>
            <ac:spMk id="4" creationId="{FFCCBFF5-7BD9-FCE2-CE0E-AADEB91265F8}"/>
          </ac:spMkLst>
        </pc:spChg>
      </pc:sldChg>
      <pc:sldChg chg="del">
        <pc:chgData name="marcos aurelio gularte de castro" userId="67f50566e2aee3b4" providerId="LiveId" clId="{A257C8B9-23D8-51A9-A383-737C280F27C0}" dt="2025-10-19T19:11:48.210" v="63" actId="2696"/>
        <pc:sldMkLst>
          <pc:docMk/>
          <pc:sldMk cId="3132211341" sldId="343"/>
        </pc:sldMkLst>
      </pc:sldChg>
      <pc:sldChg chg="modSp mod setBg">
        <pc:chgData name="marcos aurelio gularte de castro" userId="67f50566e2aee3b4" providerId="LiveId" clId="{A257C8B9-23D8-51A9-A383-737C280F27C0}" dt="2025-10-19T20:45:04.881" v="97" actId="20577"/>
        <pc:sldMkLst>
          <pc:docMk/>
          <pc:sldMk cId="2083818378" sldId="344"/>
        </pc:sldMkLst>
        <pc:spChg chg="mod">
          <ac:chgData name="marcos aurelio gularte de castro" userId="67f50566e2aee3b4" providerId="LiveId" clId="{A257C8B9-23D8-51A9-A383-737C280F27C0}" dt="2025-10-19T20:45:04.881" v="97" actId="20577"/>
          <ac:spMkLst>
            <pc:docMk/>
            <pc:sldMk cId="2083818378" sldId="344"/>
            <ac:spMk id="4" creationId="{1171A228-53A8-0657-00FB-7B55BF238C8F}"/>
          </ac:spMkLst>
        </pc:spChg>
      </pc:sldChg>
      <pc:sldMasterChg chg="modSp">
        <pc:chgData name="marcos aurelio gularte de castro" userId="67f50566e2aee3b4" providerId="LiveId" clId="{A257C8B9-23D8-51A9-A383-737C280F27C0}" dt="2025-10-19T20:42:43.164" v="70" actId="14826"/>
        <pc:sldMasterMkLst>
          <pc:docMk/>
          <pc:sldMasterMk cId="1175122652" sldId="2147483660"/>
        </pc:sldMasterMkLst>
        <pc:picChg chg="mod">
          <ac:chgData name="marcos aurelio gularte de castro" userId="67f50566e2aee3b4" providerId="LiveId" clId="{A257C8B9-23D8-51A9-A383-737C280F27C0}" dt="2025-10-19T20:42:43.164" v="70" actId="14826"/>
          <ac:picMkLst>
            <pc:docMk/>
            <pc:sldMasterMk cId="1175122652" sldId="2147483660"/>
            <ac:picMk id="10" creationId="{601A790B-9156-BB06-172C-9ED70B2BDCF6}"/>
          </ac:picMkLst>
        </pc:picChg>
      </pc:sldMasterChg>
    </pc:docChg>
  </pc:docChgLst>
  <pc:docChgLst>
    <pc:chgData name="Yasmim Gluchowiski" userId="5b2a4d09dbb555f0" providerId="LiveId" clId="{BAAD3322-B623-7E4D-9A0D-E1DA124ABD23}"/>
    <pc:docChg chg="undo redo custSel addSld delSld modSld sldOrd">
      <pc:chgData name="Yasmim Gluchowiski" userId="5b2a4d09dbb555f0" providerId="LiveId" clId="{BAAD3322-B623-7E4D-9A0D-E1DA124ABD23}" dt="2025-10-09T21:07:11.631" v="242"/>
      <pc:docMkLst>
        <pc:docMk/>
      </pc:docMkLst>
      <pc:sldChg chg="modSp mod">
        <pc:chgData name="Yasmim Gluchowiski" userId="5b2a4d09dbb555f0" providerId="LiveId" clId="{BAAD3322-B623-7E4D-9A0D-E1DA124ABD23}" dt="2025-10-09T18:34:40.171" v="48" actId="20577"/>
        <pc:sldMkLst>
          <pc:docMk/>
          <pc:sldMk cId="2194967833" sldId="258"/>
        </pc:sldMkLst>
        <pc:spChg chg="mod">
          <ac:chgData name="Yasmim Gluchowiski" userId="5b2a4d09dbb555f0" providerId="LiveId" clId="{BAAD3322-B623-7E4D-9A0D-E1DA124ABD23}" dt="2025-10-09T18:34:40.171" v="48" actId="20577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BAAD3322-B623-7E4D-9A0D-E1DA124ABD23}" dt="2025-10-09T18:34:22.280" v="32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del">
        <pc:chgData name="Yasmim Gluchowiski" userId="5b2a4d09dbb555f0" providerId="LiveId" clId="{BAAD3322-B623-7E4D-9A0D-E1DA124ABD23}" dt="2025-10-09T19:04:15.512" v="69" actId="2696"/>
        <pc:sldMkLst>
          <pc:docMk/>
          <pc:sldMk cId="1444760828" sldId="274"/>
        </pc:sldMkLst>
      </pc:sldChg>
      <pc:sldChg chg="del">
        <pc:chgData name="Yasmim Gluchowiski" userId="5b2a4d09dbb555f0" providerId="LiveId" clId="{BAAD3322-B623-7E4D-9A0D-E1DA124ABD23}" dt="2025-10-09T19:17:33.449" v="102" actId="2696"/>
        <pc:sldMkLst>
          <pc:docMk/>
          <pc:sldMk cId="2591915933" sldId="275"/>
        </pc:sldMkLst>
      </pc:sldChg>
      <pc:sldChg chg="modSp mod modAnim">
        <pc:chgData name="Yasmim Gluchowiski" userId="5b2a4d09dbb555f0" providerId="LiveId" clId="{BAAD3322-B623-7E4D-9A0D-E1DA124ABD23}" dt="2025-10-09T19:50:17.302" v="127"/>
        <pc:sldMkLst>
          <pc:docMk/>
          <pc:sldMk cId="569931695" sldId="276"/>
        </pc:sldMkLst>
      </pc:sldChg>
      <pc:sldChg chg="modSp del mod modAnim">
        <pc:chgData name="Yasmim Gluchowiski" userId="5b2a4d09dbb555f0" providerId="LiveId" clId="{BAAD3322-B623-7E4D-9A0D-E1DA124ABD23}" dt="2025-10-09T19:54:11.906" v="142" actId="2696"/>
        <pc:sldMkLst>
          <pc:docMk/>
          <pc:sldMk cId="2373928393" sldId="277"/>
        </pc:sldMkLst>
      </pc:sldChg>
      <pc:sldChg chg="del">
        <pc:chgData name="Yasmim Gluchowiski" userId="5b2a4d09dbb555f0" providerId="LiveId" clId="{BAAD3322-B623-7E4D-9A0D-E1DA124ABD23}" dt="2025-10-09T19:53:27.711" v="135" actId="2696"/>
        <pc:sldMkLst>
          <pc:docMk/>
          <pc:sldMk cId="3451144809" sldId="278"/>
        </pc:sldMkLst>
      </pc:sldChg>
      <pc:sldChg chg="del">
        <pc:chgData name="Yasmim Gluchowiski" userId="5b2a4d09dbb555f0" providerId="LiveId" clId="{BAAD3322-B623-7E4D-9A0D-E1DA124ABD23}" dt="2025-10-09T20:22:54.957" v="196" actId="2696"/>
        <pc:sldMkLst>
          <pc:docMk/>
          <pc:sldMk cId="1417866775" sldId="279"/>
        </pc:sldMkLst>
      </pc:sldChg>
      <pc:sldChg chg="del">
        <pc:chgData name="Yasmim Gluchowiski" userId="5b2a4d09dbb555f0" providerId="LiveId" clId="{BAAD3322-B623-7E4D-9A0D-E1DA124ABD23}" dt="2025-10-09T20:22:55.382" v="197" actId="2696"/>
        <pc:sldMkLst>
          <pc:docMk/>
          <pc:sldMk cId="478043282" sldId="280"/>
        </pc:sldMkLst>
      </pc:sldChg>
      <pc:sldChg chg="modSp mod">
        <pc:chgData name="Yasmim Gluchowiski" userId="5b2a4d09dbb555f0" providerId="LiveId" clId="{BAAD3322-B623-7E4D-9A0D-E1DA124ABD23}" dt="2025-10-09T18:35:15.521" v="51" actId="1076"/>
        <pc:sldMkLst>
          <pc:docMk/>
          <pc:sldMk cId="2585488618" sldId="281"/>
        </pc:sldMkLst>
      </pc:sldChg>
      <pc:sldChg chg="modSp mod">
        <pc:chgData name="Yasmim Gluchowiski" userId="5b2a4d09dbb555f0" providerId="LiveId" clId="{BAAD3322-B623-7E4D-9A0D-E1DA124ABD23}" dt="2025-10-09T20:22:31.591" v="186" actId="114"/>
        <pc:sldMkLst>
          <pc:docMk/>
          <pc:sldMk cId="3063932003" sldId="282"/>
        </pc:sldMkLst>
      </pc:sldChg>
      <pc:sldChg chg="del">
        <pc:chgData name="Yasmim Gluchowiski" userId="5b2a4d09dbb555f0" providerId="LiveId" clId="{BAAD3322-B623-7E4D-9A0D-E1DA124ABD23}" dt="2025-10-09T20:22:54.091" v="195" actId="2696"/>
        <pc:sldMkLst>
          <pc:docMk/>
          <pc:sldMk cId="2191348405" sldId="283"/>
        </pc:sldMkLst>
      </pc:sldChg>
      <pc:sldChg chg="del">
        <pc:chgData name="Yasmim Gluchowiski" userId="5b2a4d09dbb555f0" providerId="LiveId" clId="{BAAD3322-B623-7E4D-9A0D-E1DA124ABD23}" dt="2025-10-09T20:31:59.033" v="200" actId="2696"/>
        <pc:sldMkLst>
          <pc:docMk/>
          <pc:sldMk cId="4208656422" sldId="284"/>
        </pc:sldMkLst>
      </pc:sldChg>
      <pc:sldChg chg="modSp mod modAnim">
        <pc:chgData name="Yasmim Gluchowiski" userId="5b2a4d09dbb555f0" providerId="LiveId" clId="{BAAD3322-B623-7E4D-9A0D-E1DA124ABD23}" dt="2025-10-09T19:07:37.431" v="96" actId="20577"/>
        <pc:sldMkLst>
          <pc:docMk/>
          <pc:sldMk cId="185961527" sldId="285"/>
        </pc:sldMkLst>
        <pc:spChg chg="mod">
          <ac:chgData name="Yasmim Gluchowiski" userId="5b2a4d09dbb555f0" providerId="LiveId" clId="{BAAD3322-B623-7E4D-9A0D-E1DA124ABD23}" dt="2025-10-09T19:07:37.431" v="96" actId="20577"/>
          <ac:spMkLst>
            <pc:docMk/>
            <pc:sldMk cId="185961527" sldId="285"/>
            <ac:spMk id="4" creationId="{F0BA2865-EF1D-9A4D-D56A-EE06804DB6B5}"/>
          </ac:spMkLst>
        </pc:spChg>
      </pc:sldChg>
      <pc:sldChg chg="modSp mod modAnim">
        <pc:chgData name="Yasmim Gluchowiski" userId="5b2a4d09dbb555f0" providerId="LiveId" clId="{BAAD3322-B623-7E4D-9A0D-E1DA124ABD23}" dt="2025-10-09T19:17:15.387" v="100"/>
        <pc:sldMkLst>
          <pc:docMk/>
          <pc:sldMk cId="3475248947" sldId="286"/>
        </pc:sldMkLst>
      </pc:sldChg>
      <pc:sldChg chg="modSp add mod">
        <pc:chgData name="Yasmim Gluchowiski" userId="5b2a4d09dbb555f0" providerId="LiveId" clId="{BAAD3322-B623-7E4D-9A0D-E1DA124ABD23}" dt="2025-10-09T19:40:03.718" v="111" actId="1076"/>
        <pc:sldMkLst>
          <pc:docMk/>
          <pc:sldMk cId="2150284332" sldId="287"/>
        </pc:sldMkLst>
      </pc:sldChg>
      <pc:sldChg chg="modSp add ord">
        <pc:chgData name="Yasmim Gluchowiski" userId="5b2a4d09dbb555f0" providerId="LiveId" clId="{BAAD3322-B623-7E4D-9A0D-E1DA124ABD23}" dt="2025-10-09T19:53:47.873" v="140" actId="20578"/>
        <pc:sldMkLst>
          <pc:docMk/>
          <pc:sldMk cId="512712234" sldId="288"/>
        </pc:sldMkLst>
      </pc:sldChg>
      <pc:sldChg chg="modSp add mod ord modAnim">
        <pc:chgData name="Yasmim Gluchowiski" userId="5b2a4d09dbb555f0" providerId="LiveId" clId="{BAAD3322-B623-7E4D-9A0D-E1DA124ABD23}" dt="2025-10-09T20:15:06.102" v="176"/>
        <pc:sldMkLst>
          <pc:docMk/>
          <pc:sldMk cId="3948729469" sldId="289"/>
        </pc:sldMkLst>
      </pc:sldChg>
      <pc:sldChg chg="addSp delSp modSp add mod ord">
        <pc:chgData name="Yasmim Gluchowiski" userId="5b2a4d09dbb555f0" providerId="LiveId" clId="{BAAD3322-B623-7E4D-9A0D-E1DA124ABD23}" dt="2025-10-09T20:35:44.826" v="206" actId="1076"/>
        <pc:sldMkLst>
          <pc:docMk/>
          <pc:sldMk cId="996395765" sldId="290"/>
        </pc:sldMkLst>
      </pc:sldChg>
      <pc:sldChg chg="modSp add mod">
        <pc:chgData name="Yasmim Gluchowiski" userId="5b2a4d09dbb555f0" providerId="LiveId" clId="{BAAD3322-B623-7E4D-9A0D-E1DA124ABD23}" dt="2025-10-09T20:36:02.914" v="208" actId="11"/>
        <pc:sldMkLst>
          <pc:docMk/>
          <pc:sldMk cId="892394444" sldId="291"/>
        </pc:sldMkLst>
      </pc:sldChg>
      <pc:sldChg chg="modSp add del mod">
        <pc:chgData name="Yasmim Gluchowiski" userId="5b2a4d09dbb555f0" providerId="LiveId" clId="{BAAD3322-B623-7E4D-9A0D-E1DA124ABD23}" dt="2025-10-09T20:48:04.691" v="232" actId="2696"/>
        <pc:sldMkLst>
          <pc:docMk/>
          <pc:sldMk cId="3005268198" sldId="292"/>
        </pc:sldMkLst>
      </pc:sldChg>
      <pc:sldChg chg="add">
        <pc:chgData name="Yasmim Gluchowiski" userId="5b2a4d09dbb555f0" providerId="LiveId" clId="{BAAD3322-B623-7E4D-9A0D-E1DA124ABD23}" dt="2025-10-09T20:44:35.775" v="212" actId="2890"/>
        <pc:sldMkLst>
          <pc:docMk/>
          <pc:sldMk cId="1957353805" sldId="293"/>
        </pc:sldMkLst>
      </pc:sldChg>
      <pc:sldChg chg="modSp add mod">
        <pc:chgData name="Yasmim Gluchowiski" userId="5b2a4d09dbb555f0" providerId="LiveId" clId="{BAAD3322-B623-7E4D-9A0D-E1DA124ABD23}" dt="2025-10-09T20:45:49.767" v="218" actId="14100"/>
        <pc:sldMkLst>
          <pc:docMk/>
          <pc:sldMk cId="2310847424" sldId="294"/>
        </pc:sldMkLst>
      </pc:sldChg>
      <pc:sldChg chg="modSp add mod">
        <pc:chgData name="Yasmim Gluchowiski" userId="5b2a4d09dbb555f0" providerId="LiveId" clId="{BAAD3322-B623-7E4D-9A0D-E1DA124ABD23}" dt="2025-10-09T20:47:30.982" v="227"/>
        <pc:sldMkLst>
          <pc:docMk/>
          <pc:sldMk cId="3735359526" sldId="295"/>
        </pc:sldMkLst>
      </pc:sldChg>
      <pc:sldChg chg="modSp add mod">
        <pc:chgData name="Yasmim Gluchowiski" userId="5b2a4d09dbb555f0" providerId="LiveId" clId="{BAAD3322-B623-7E4D-9A0D-E1DA124ABD23}" dt="2025-10-09T21:03:29.906" v="238" actId="20577"/>
        <pc:sldMkLst>
          <pc:docMk/>
          <pc:sldMk cId="3203752809" sldId="296"/>
        </pc:sldMkLst>
      </pc:sldChg>
      <pc:sldChg chg="modSp add mod">
        <pc:chgData name="Yasmim Gluchowiski" userId="5b2a4d09dbb555f0" providerId="LiveId" clId="{BAAD3322-B623-7E4D-9A0D-E1DA124ABD23}" dt="2025-10-09T21:07:11.631" v="242"/>
        <pc:sldMkLst>
          <pc:docMk/>
          <pc:sldMk cId="177011374" sldId="297"/>
        </pc:sldMkLst>
      </pc:sldChg>
      <pc:sldChg chg="add del">
        <pc:chgData name="Yasmim Gluchowiski" userId="5b2a4d09dbb555f0" providerId="LiveId" clId="{BAAD3322-B623-7E4D-9A0D-E1DA124ABD23}" dt="2025-10-09T21:03:31.815" v="239" actId="2696"/>
        <pc:sldMkLst>
          <pc:docMk/>
          <pc:sldMk cId="3276952946" sldId="297"/>
        </pc:sldMkLst>
      </pc:sldChg>
      <pc:sldChg chg="add del">
        <pc:chgData name="Yasmim Gluchowiski" userId="5b2a4d09dbb555f0" providerId="LiveId" clId="{BAAD3322-B623-7E4D-9A0D-E1DA124ABD23}" dt="2025-10-09T21:03:32.018" v="240" actId="2696"/>
        <pc:sldMkLst>
          <pc:docMk/>
          <pc:sldMk cId="3231015717" sldId="29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9363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0507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6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5342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FI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84815BC-3D92-7C24-03AF-FED4FA4080C0}"/>
              </a:ext>
            </a:extLst>
          </p:cNvPr>
          <p:cNvSpPr txBox="1"/>
          <p:nvPr/>
        </p:nvSpPr>
        <p:spPr>
          <a:xfrm>
            <a:off x="9592707" y="675090"/>
            <a:ext cx="230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membros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7CD8495-A8CC-FF8A-C51C-59002602972A}"/>
              </a:ext>
            </a:extLst>
          </p:cNvPr>
          <p:cNvSpPr txBox="1"/>
          <p:nvPr/>
        </p:nvSpPr>
        <p:spPr>
          <a:xfrm>
            <a:off x="9592707" y="5928745"/>
            <a:ext cx="222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Sonho de batismos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DFFBD6-25DE-D5F1-AB08-51B0845F2EE6}"/>
              </a:ext>
            </a:extLst>
          </p:cNvPr>
          <p:cNvSpPr txBox="1"/>
          <p:nvPr/>
        </p:nvSpPr>
        <p:spPr>
          <a:xfrm>
            <a:off x="9592706" y="2687156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recebendo EB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8976F0-D8C6-5AD7-D53C-B4A941052312}"/>
              </a:ext>
            </a:extLst>
          </p:cNvPr>
          <p:cNvSpPr txBox="1"/>
          <p:nvPr/>
        </p:nvSpPr>
        <p:spPr>
          <a:xfrm>
            <a:off x="9592707" y="1674980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ministrando EB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50F47FC-897E-D189-494D-759E67177F49}"/>
              </a:ext>
            </a:extLst>
          </p:cNvPr>
          <p:cNvSpPr txBox="1"/>
          <p:nvPr/>
        </p:nvSpPr>
        <p:spPr>
          <a:xfrm>
            <a:off x="9592706" y="4801401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Classe Bíblicas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E3D614-E856-A580-BC75-B815FAD0BD5C}"/>
              </a:ext>
            </a:extLst>
          </p:cNvPr>
          <p:cNvSpPr txBox="1"/>
          <p:nvPr/>
        </p:nvSpPr>
        <p:spPr>
          <a:xfrm>
            <a:off x="9592706" y="3847678"/>
            <a:ext cx="222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PGS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9C2BA8A4-4D65-E783-C073-52CACE650E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672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8" name="Espaço Reservado para Imagem 15">
            <a:extLst>
              <a:ext uri="{FF2B5EF4-FFF2-40B4-BE49-F238E27FC236}">
                <a16:creationId xmlns:a16="http://schemas.microsoft.com/office/drawing/2014/main" id="{D3ED0323-A78B-9D17-78FD-754D2A754A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7043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CCF9C3BA-B149-1C43-5441-959DAD069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5447732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ORADOR</a:t>
            </a:r>
          </a:p>
        </p:txBody>
      </p:sp>
      <p:sp>
        <p:nvSpPr>
          <p:cNvPr id="21" name="Espaço Reservado para Texto 19">
            <a:extLst>
              <a:ext uri="{FF2B5EF4-FFF2-40B4-BE49-F238E27FC236}">
                <a16:creationId xmlns:a16="http://schemas.microsoft.com/office/drawing/2014/main" id="{AF797D67-051E-9669-7745-016D231FE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1818" y="5455757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IGREJA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438BE562-3B0B-7DE5-AC72-3842F572CABE}"/>
              </a:ext>
            </a:extLst>
          </p:cNvPr>
          <p:cNvSpPr/>
          <p:nvPr/>
        </p:nvSpPr>
        <p:spPr>
          <a:xfrm flipV="1">
            <a:off x="8291951" y="298914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Texto 19">
            <a:extLst>
              <a:ext uri="{FF2B5EF4-FFF2-40B4-BE49-F238E27FC236}">
                <a16:creationId xmlns:a16="http://schemas.microsoft.com/office/drawing/2014/main" id="{F0918833-81EE-8BD2-C46B-EC832BB05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1950" y="298915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BC414AD2-33CE-210D-875A-A48972048A1D}"/>
              </a:ext>
            </a:extLst>
          </p:cNvPr>
          <p:cNvSpPr/>
          <p:nvPr/>
        </p:nvSpPr>
        <p:spPr>
          <a:xfrm flipV="1">
            <a:off x="8291951" y="1347721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spaço Reservado para Texto 19">
            <a:extLst>
              <a:ext uri="{FF2B5EF4-FFF2-40B4-BE49-F238E27FC236}">
                <a16:creationId xmlns:a16="http://schemas.microsoft.com/office/drawing/2014/main" id="{9199E5BF-99CA-76BC-3978-7CEB4A3431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1950" y="1347722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7C944D0F-2805-E931-0ADC-E624C5F9B1DE}"/>
              </a:ext>
            </a:extLst>
          </p:cNvPr>
          <p:cNvSpPr/>
          <p:nvPr/>
        </p:nvSpPr>
        <p:spPr>
          <a:xfrm flipV="1">
            <a:off x="8291951" y="243929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spaço Reservado para Texto 19">
            <a:extLst>
              <a:ext uri="{FF2B5EF4-FFF2-40B4-BE49-F238E27FC236}">
                <a16:creationId xmlns:a16="http://schemas.microsoft.com/office/drawing/2014/main" id="{19D4D66C-E82F-14CC-164E-BE7D98AF0A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91950" y="243929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3" name="Retângulo Arredondado 32">
            <a:extLst>
              <a:ext uri="{FF2B5EF4-FFF2-40B4-BE49-F238E27FC236}">
                <a16:creationId xmlns:a16="http://schemas.microsoft.com/office/drawing/2014/main" id="{14A2ECFE-EAD9-C396-B70C-0B051DCCDFA1}"/>
              </a:ext>
            </a:extLst>
          </p:cNvPr>
          <p:cNvSpPr/>
          <p:nvPr/>
        </p:nvSpPr>
        <p:spPr>
          <a:xfrm flipV="1">
            <a:off x="8315958" y="3539005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Texto 19">
            <a:extLst>
              <a:ext uri="{FF2B5EF4-FFF2-40B4-BE49-F238E27FC236}">
                <a16:creationId xmlns:a16="http://schemas.microsoft.com/office/drawing/2014/main" id="{D9B2EEF2-A9D8-B925-22FB-F0ECD9E9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5957" y="3539006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D77E0F4F-9AA9-259B-E779-F949A8403970}"/>
              </a:ext>
            </a:extLst>
          </p:cNvPr>
          <p:cNvSpPr/>
          <p:nvPr/>
        </p:nvSpPr>
        <p:spPr>
          <a:xfrm flipV="1">
            <a:off x="8315957" y="461420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Texto 19">
            <a:extLst>
              <a:ext uri="{FF2B5EF4-FFF2-40B4-BE49-F238E27FC236}">
                <a16:creationId xmlns:a16="http://schemas.microsoft.com/office/drawing/2014/main" id="{4368A261-100F-BC84-C91F-CBEFEEF9CB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5956" y="461420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7" name="Retângulo Arredondado 36">
            <a:extLst>
              <a:ext uri="{FF2B5EF4-FFF2-40B4-BE49-F238E27FC236}">
                <a16:creationId xmlns:a16="http://schemas.microsoft.com/office/drawing/2014/main" id="{9851E217-2A51-9C7B-EE86-9B82D0C3E1BE}"/>
              </a:ext>
            </a:extLst>
          </p:cNvPr>
          <p:cNvSpPr/>
          <p:nvPr/>
        </p:nvSpPr>
        <p:spPr>
          <a:xfrm flipV="1">
            <a:off x="8315956" y="5689407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spaço Reservado para Texto 19">
            <a:extLst>
              <a:ext uri="{FF2B5EF4-FFF2-40B4-BE49-F238E27FC236}">
                <a16:creationId xmlns:a16="http://schemas.microsoft.com/office/drawing/2014/main" id="{8C90BB3F-306D-A54F-C0F8-B42E7B4250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5955" y="5689408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02789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C7669FCB-0C08-F939-5FFA-193BE6855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8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80594" y="6543736"/>
            <a:ext cx="574962" cy="2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760738-F2E5-40F3-5099-204BF2502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DFACFC-A7EF-9638-D81C-458790047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757" y="1185009"/>
            <a:ext cx="4722820" cy="4945182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ELE NÃO ESTÁ MAIS AQUI</a:t>
            </a:r>
          </a:p>
          <a:p>
            <a:pPr lvl="2"/>
            <a:r>
              <a:rPr lang="pt-BR" dirty="0"/>
              <a:t>Ele havia voltado da morte. </a:t>
            </a:r>
            <a:r>
              <a:rPr lang="pt-BR" b="1" dirty="0">
                <a:solidFill>
                  <a:srgbClr val="C00000"/>
                </a:solidFill>
              </a:rPr>
              <a:t>Não mais sofrimento </a:t>
            </a:r>
            <a:r>
              <a:rPr lang="pt-BR" dirty="0"/>
              <a:t>sem esperança ou derrotas insolúveis.</a:t>
            </a:r>
          </a:p>
        </p:txBody>
      </p:sp>
    </p:spTree>
    <p:extLst>
      <p:ext uri="{BB962C8B-B14F-4D97-AF65-F5344CB8AC3E}">
        <p14:creationId xmlns:p14="http://schemas.microsoft.com/office/powerpoint/2010/main" val="17777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31FA7D-BBCB-DA9C-ED8D-6D15FB952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E0DEC6-A3AF-7033-E132-DA70C3AD5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559" y="3075708"/>
            <a:ext cx="5173004" cy="3360717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AS VERDADES DA RESSURREIÇÃO </a:t>
            </a:r>
          </a:p>
          <a:p>
            <a:pPr lvl="2"/>
            <a:r>
              <a:rPr lang="pt-BR" b="1" dirty="0">
                <a:solidFill>
                  <a:srgbClr val="C00000"/>
                </a:solidFill>
              </a:rPr>
              <a:t>A morte morreu naquela sexta feira</a:t>
            </a:r>
            <a:r>
              <a:rPr lang="pt-BR" dirty="0"/>
              <a:t>, quando Ele pendeu a cabeça; Ele partiu os seus grilhões. 	</a:t>
            </a:r>
          </a:p>
        </p:txBody>
      </p:sp>
    </p:spTree>
    <p:extLst>
      <p:ext uri="{BB962C8B-B14F-4D97-AF65-F5344CB8AC3E}">
        <p14:creationId xmlns:p14="http://schemas.microsoft.com/office/powerpoint/2010/main" val="33389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348C7-ACA6-0FCB-7C78-6516AC826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CCBFF5-7BD9-FCE2-CE0E-AADEB9126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668" y="1241308"/>
            <a:ext cx="5394332" cy="4888032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AS VERDADES DA RESSURREIÇÃO </a:t>
            </a:r>
          </a:p>
          <a:p>
            <a:pPr lvl="2"/>
            <a:r>
              <a:rPr lang="pt-BR" dirty="0"/>
              <a:t>A ressurreição representa o poder de libertação, a certeza sobre a dúvida, o triunfo sobre a solidão, e a certeza da vida eterna.</a:t>
            </a:r>
          </a:p>
        </p:txBody>
      </p:sp>
    </p:spTree>
    <p:extLst>
      <p:ext uri="{BB962C8B-B14F-4D97-AF65-F5344CB8AC3E}">
        <p14:creationId xmlns:p14="http://schemas.microsoft.com/office/powerpoint/2010/main" val="990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936498-E637-4436-7151-47E52FB5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4065344-8946-EEEF-3B48-FC2D5AE9A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151" y="1151906"/>
            <a:ext cx="5948425" cy="5120305"/>
          </a:xfrm>
          <a:noFill/>
        </p:spPr>
        <p:txBody>
          <a:bodyPr>
            <a:normAutofit/>
          </a:bodyPr>
          <a:lstStyle/>
          <a:p>
            <a:pPr lvl="2"/>
            <a:r>
              <a:rPr lang="pt-BR" b="1" dirty="0">
                <a:solidFill>
                  <a:srgbClr val="C00000"/>
                </a:solidFill>
              </a:rPr>
              <a:t>A vitória sobre a morte foi garantida quase 2000 atrás</a:t>
            </a:r>
            <a:r>
              <a:rPr lang="pt-BR" dirty="0"/>
              <a:t>, no calvário, quando o Homem Deus, deixou a sepultura vazia.</a:t>
            </a:r>
          </a:p>
        </p:txBody>
      </p:sp>
    </p:spTree>
    <p:extLst>
      <p:ext uri="{BB962C8B-B14F-4D97-AF65-F5344CB8AC3E}">
        <p14:creationId xmlns:p14="http://schemas.microsoft.com/office/powerpoint/2010/main" val="48532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F131A-7A1F-803B-721A-FAD16B88D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171A228-53A8-0657-00FB-7B55BF23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2" y="1071321"/>
            <a:ext cx="4907792" cy="5001107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Viveremos então na terra do </a:t>
            </a:r>
            <a:r>
              <a:rPr lang="pt-BR" b="1" dirty="0">
                <a:solidFill>
                  <a:srgbClr val="C00000"/>
                </a:solidFill>
              </a:rPr>
              <a:t>“não mais.” </a:t>
            </a:r>
            <a:r>
              <a:rPr lang="pt-BR" dirty="0"/>
              <a:t>Não mais morte, lágrimas, dor, injustiças e separações.</a:t>
            </a:r>
          </a:p>
        </p:txBody>
      </p:sp>
    </p:spTree>
    <p:extLst>
      <p:ext uri="{BB962C8B-B14F-4D97-AF65-F5344CB8AC3E}">
        <p14:creationId xmlns:p14="http://schemas.microsoft.com/office/powerpoint/2010/main" val="20838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8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6840" y="3949558"/>
            <a:ext cx="9431382" cy="2672617"/>
          </a:xfrm>
        </p:spPr>
        <p:txBody>
          <a:bodyPr>
            <a:normAutofit/>
          </a:bodyPr>
          <a:lstStyle/>
          <a:p>
            <a:r>
              <a:rPr lang="pt-BR" sz="5400"/>
              <a:t>O PODER DA SUA RESSURREIÇÃO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76A96-E7A6-09FC-4254-36ABB170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BA2865-EF1D-9A4D-D56A-EE06804D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7822" y="1322168"/>
            <a:ext cx="5870620" cy="4187983"/>
          </a:xfrm>
        </p:spPr>
        <p:txBody>
          <a:bodyPr>
            <a:normAutofit/>
          </a:bodyPr>
          <a:lstStyle/>
          <a:p>
            <a:pPr lvl="1"/>
            <a:r>
              <a:rPr lang="pt-BR" sz="3600" dirty="0"/>
              <a:t>A cruz, aparentemente, </a:t>
            </a:r>
            <a:r>
              <a:rPr lang="pt-BR" sz="3600" dirty="0">
                <a:solidFill>
                  <a:srgbClr val="C00000"/>
                </a:solidFill>
              </a:rPr>
              <a:t>representou</a:t>
            </a:r>
            <a:r>
              <a:rPr lang="pt-BR" sz="3600" dirty="0"/>
              <a:t> para os inimigos de Cristo uma </a:t>
            </a:r>
            <a:r>
              <a:rPr lang="pt-BR" sz="3600" dirty="0">
                <a:solidFill>
                  <a:srgbClr val="C00000"/>
                </a:solidFill>
              </a:rPr>
              <a:t>formidável</a:t>
            </a:r>
            <a:r>
              <a:rPr lang="pt-BR" sz="3600" dirty="0"/>
              <a:t> </a:t>
            </a:r>
            <a:r>
              <a:rPr lang="pt-BR" sz="3600" dirty="0">
                <a:solidFill>
                  <a:srgbClr val="C00000"/>
                </a:solidFill>
              </a:rPr>
              <a:t>vitória</a:t>
            </a:r>
            <a:r>
              <a:rPr lang="pt-BR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59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338BC8-B20D-6E03-0558-EF70BD1E1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CD45A24-E720-1205-669F-8E7B95B56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096" y="985596"/>
            <a:ext cx="5064954" cy="4886807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PARA QUE SE CUMPRISSE A PROFECIA</a:t>
            </a:r>
          </a:p>
          <a:p>
            <a:pPr lvl="2"/>
            <a:r>
              <a:rPr lang="pt-BR" dirty="0"/>
              <a:t>Quebraram a perna dos dois ladrões. Era para acelerar a morte. </a:t>
            </a:r>
          </a:p>
        </p:txBody>
      </p:sp>
    </p:spTree>
    <p:extLst>
      <p:ext uri="{BB962C8B-B14F-4D97-AF65-F5344CB8AC3E}">
        <p14:creationId xmlns:p14="http://schemas.microsoft.com/office/powerpoint/2010/main" val="367425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B6F670-F8EB-C633-6199-C42411C63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A74050-86D5-9EEC-2F69-2719ABF7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313" y="1128714"/>
            <a:ext cx="6427809" cy="4916604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PARA QUE SE CUMPRISSE A PROFECIA</a:t>
            </a:r>
          </a:p>
          <a:p>
            <a:pPr lvl="2"/>
            <a:r>
              <a:rPr lang="pt-BR" dirty="0"/>
              <a:t>A morte é parte da realidade humana, nascemos no planeta errado. Mas isso não é tudo. </a:t>
            </a:r>
            <a:r>
              <a:rPr lang="pt-BR" b="1" dirty="0">
                <a:solidFill>
                  <a:srgbClr val="C00000"/>
                </a:solidFill>
              </a:rPr>
              <a:t>A ressurreição de Jesus trouxe luz às nossas trevas.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6BB30AA-6B4E-3BAD-1BB8-FFADDAF76E51}"/>
              </a:ext>
            </a:extLst>
          </p:cNvPr>
          <p:cNvSpPr txBox="1"/>
          <p:nvPr/>
        </p:nvSpPr>
        <p:spPr>
          <a:xfrm>
            <a:off x="5649238" y="2906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02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063FF8-61C4-EBF1-BC51-69614ED7A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290760-DFEC-B372-ABBD-04BA319F4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246" y="1024582"/>
            <a:ext cx="5258167" cy="4808836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ELE ESTÁ VIVO</a:t>
            </a:r>
          </a:p>
          <a:p>
            <a:pPr lvl="2"/>
            <a:r>
              <a:rPr lang="pt-BR" dirty="0"/>
              <a:t>Aquele que teve uma entrada sobrenatural na história sai dela também com uma ressurreição gloriosa. </a:t>
            </a:r>
          </a:p>
        </p:txBody>
      </p:sp>
    </p:spTree>
    <p:extLst>
      <p:ext uri="{BB962C8B-B14F-4D97-AF65-F5344CB8AC3E}">
        <p14:creationId xmlns:p14="http://schemas.microsoft.com/office/powerpoint/2010/main" val="31071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281A78-0EBD-420C-2E77-6A255E6E0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5E4ADD-9704-066A-5A90-5390C3493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50" y="1100138"/>
            <a:ext cx="5048616" cy="4780261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ELE ESTÁ VIVO</a:t>
            </a:r>
          </a:p>
          <a:p>
            <a:pPr lvl="2"/>
            <a:r>
              <a:rPr lang="pt-BR" dirty="0"/>
              <a:t>“Quem afastou a Pedra?”</a:t>
            </a:r>
          </a:p>
        </p:txBody>
      </p:sp>
    </p:spTree>
    <p:extLst>
      <p:ext uri="{BB962C8B-B14F-4D97-AF65-F5344CB8AC3E}">
        <p14:creationId xmlns:p14="http://schemas.microsoft.com/office/powerpoint/2010/main" val="258618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194A69-42FD-E3C2-B811-B29211F9E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A553C9B-56A5-0FE4-A067-6A3269C71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45" y="1010293"/>
            <a:ext cx="5272455" cy="4837413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O FATO E O SEU SIGNIFICADO</a:t>
            </a:r>
          </a:p>
          <a:p>
            <a:pPr lvl="2"/>
            <a:r>
              <a:rPr lang="pt-BR" dirty="0"/>
              <a:t>A ressurreição de Jesus foi a vindicação de tudo o que Ele disse e ensinou. </a:t>
            </a:r>
          </a:p>
        </p:txBody>
      </p:sp>
    </p:spTree>
    <p:extLst>
      <p:ext uri="{BB962C8B-B14F-4D97-AF65-F5344CB8AC3E}">
        <p14:creationId xmlns:p14="http://schemas.microsoft.com/office/powerpoint/2010/main" val="36599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2F628C-F360-CFC0-473D-D782008E5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8A995CD-FBD1-3904-6D1C-EB05343E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71" y="1243012"/>
            <a:ext cx="5058141" cy="4371975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O FATO E O SEU SIGNIFICADO</a:t>
            </a:r>
          </a:p>
          <a:p>
            <a:pPr lvl="2"/>
            <a:r>
              <a:rPr lang="pt-BR" dirty="0"/>
              <a:t>Se Cristo não tivesse ressuscitado, nada mais faria sentido (1 Coríntios 15:17).</a:t>
            </a:r>
          </a:p>
        </p:txBody>
      </p:sp>
    </p:spTree>
    <p:extLst>
      <p:ext uri="{BB962C8B-B14F-4D97-AF65-F5344CB8AC3E}">
        <p14:creationId xmlns:p14="http://schemas.microsoft.com/office/powerpoint/2010/main" val="61476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7" ma:contentTypeDescription="Crie um novo documento." ma:contentTypeScope="" ma:versionID="cd52e1f419664c4e05e23862d8019078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a3aba95e0d1f5370247eace1be09c5e5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6CA3F8F0-BC5E-44BA-838E-48CC1A9C1496}"/>
</file>

<file path=customXml/itemProps2.xml><?xml version="1.0" encoding="utf-8"?>
<ds:datastoreItem xmlns:ds="http://schemas.openxmlformats.org/officeDocument/2006/customXml" ds:itemID="{B7B44EB0-5E57-41A8-81A5-9EFEF7806372}"/>
</file>

<file path=customXml/itemProps3.xml><?xml version="1.0" encoding="utf-8"?>
<ds:datastoreItem xmlns:ds="http://schemas.openxmlformats.org/officeDocument/2006/customXml" ds:itemID="{61E20E30-3E98-47A6-80BA-A6C7B79C91D6}"/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2884</TotalTime>
  <Words>266</Words>
  <Application>Microsoft Macintosh PowerPoint</Application>
  <PresentationFormat>Widescreen</PresentationFormat>
  <Paragraphs>23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O PODER DA SUA RESSURREIÇÃO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1</cp:revision>
  <dcterms:created xsi:type="dcterms:W3CDTF">2025-10-06T22:44:58Z</dcterms:created>
  <dcterms:modified xsi:type="dcterms:W3CDTF">2025-10-19T20:45:13Z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