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9"/>
  </p:handoutMasterIdLst>
  <p:sldIdLst>
    <p:sldId id="256" r:id="rId2"/>
    <p:sldId id="258" r:id="rId3"/>
    <p:sldId id="285" r:id="rId4"/>
    <p:sldId id="332" r:id="rId5"/>
    <p:sldId id="313" r:id="rId6"/>
    <p:sldId id="333" r:id="rId7"/>
    <p:sldId id="324" r:id="rId8"/>
    <p:sldId id="334" r:id="rId9"/>
    <p:sldId id="325" r:id="rId10"/>
    <p:sldId id="335" r:id="rId11"/>
    <p:sldId id="326" r:id="rId12"/>
    <p:sldId id="336" r:id="rId13"/>
    <p:sldId id="311" r:id="rId14"/>
    <p:sldId id="337" r:id="rId15"/>
    <p:sldId id="331" r:id="rId16"/>
    <p:sldId id="338" r:id="rId17"/>
    <p:sldId id="273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23E7E4-3C62-C448-A74F-3E6EDDE4114C}" v="31" dt="2025-10-19T20:42:19.2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71"/>
    <p:restoredTop sz="94694"/>
  </p:normalViewPr>
  <p:slideViewPr>
    <p:cSldViewPr snapToGrid="0">
      <p:cViewPr varScale="1">
        <p:scale>
          <a:sx n="113" d="100"/>
          <a:sy n="113" d="100"/>
        </p:scale>
        <p:origin x="216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smim Gluchowiski" userId="5b2a4d09dbb555f0" providerId="LiveId" clId="{82E19377-12A0-084A-B220-2AA1213F8F3B}"/>
    <pc:docChg chg="undo custSel addSld delSld modSld">
      <pc:chgData name="Yasmim Gluchowiski" userId="5b2a4d09dbb555f0" providerId="LiveId" clId="{82E19377-12A0-084A-B220-2AA1213F8F3B}" dt="2025-10-15T21:41:02.641" v="85"/>
      <pc:docMkLst>
        <pc:docMk/>
      </pc:docMkLst>
      <pc:sldChg chg="modSp mod">
        <pc:chgData name="Yasmim Gluchowiski" userId="5b2a4d09dbb555f0" providerId="LiveId" clId="{82E19377-12A0-084A-B220-2AA1213F8F3B}" dt="2025-10-15T20:34:12.945" v="5" actId="20577"/>
        <pc:sldMkLst>
          <pc:docMk/>
          <pc:sldMk cId="2194967833" sldId="258"/>
        </pc:sldMkLst>
        <pc:spChg chg="mod">
          <ac:chgData name="Yasmim Gluchowiski" userId="5b2a4d09dbb555f0" providerId="LiveId" clId="{82E19377-12A0-084A-B220-2AA1213F8F3B}" dt="2025-10-15T20:34:12.945" v="5" actId="20577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82E19377-12A0-084A-B220-2AA1213F8F3B}" dt="2025-10-15T20:34:04.858" v="1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del">
        <pc:chgData name="Yasmim Gluchowiski" userId="5b2a4d09dbb555f0" providerId="LiveId" clId="{82E19377-12A0-084A-B220-2AA1213F8F3B}" dt="2025-10-15T20:40:22.325" v="8" actId="2696"/>
        <pc:sldMkLst>
          <pc:docMk/>
          <pc:sldMk cId="2585488618" sldId="281"/>
        </pc:sldMkLst>
      </pc:sldChg>
      <pc:sldChg chg="modSp mod">
        <pc:chgData name="Yasmim Gluchowiski" userId="5b2a4d09dbb555f0" providerId="LiveId" clId="{82E19377-12A0-084A-B220-2AA1213F8F3B}" dt="2025-10-15T20:40:28.126" v="11" actId="20577"/>
        <pc:sldMkLst>
          <pc:docMk/>
          <pc:sldMk cId="185961527" sldId="285"/>
        </pc:sldMkLst>
        <pc:spChg chg="mod">
          <ac:chgData name="Yasmim Gluchowiski" userId="5b2a4d09dbb555f0" providerId="LiveId" clId="{82E19377-12A0-084A-B220-2AA1213F8F3B}" dt="2025-10-15T20:40:28.126" v="11" actId="20577"/>
          <ac:spMkLst>
            <pc:docMk/>
            <pc:sldMk cId="185961527" sldId="285"/>
            <ac:spMk id="4" creationId="{F0BA2865-EF1D-9A4D-D56A-EE06804DB6B5}"/>
          </ac:spMkLst>
        </pc:spChg>
      </pc:sldChg>
      <pc:sldChg chg="modSp mod">
        <pc:chgData name="Yasmim Gluchowiski" userId="5b2a4d09dbb555f0" providerId="LiveId" clId="{82E19377-12A0-084A-B220-2AA1213F8F3B}" dt="2025-10-15T21:35:15.896" v="75"/>
        <pc:sldMkLst>
          <pc:docMk/>
          <pc:sldMk cId="3896212680" sldId="311"/>
        </pc:sldMkLst>
        <pc:spChg chg="mod">
          <ac:chgData name="Yasmim Gluchowiski" userId="5b2a4d09dbb555f0" providerId="LiveId" clId="{82E19377-12A0-084A-B220-2AA1213F8F3B}" dt="2025-10-15T21:35:15.896" v="75"/>
          <ac:spMkLst>
            <pc:docMk/>
            <pc:sldMk cId="3896212680" sldId="311"/>
            <ac:spMk id="4" creationId="{A1AD9C64-2D80-CB5E-2A04-AE7E7413B4E8}"/>
          </ac:spMkLst>
        </pc:spChg>
      </pc:sldChg>
      <pc:sldChg chg="modSp mod">
        <pc:chgData name="Yasmim Gluchowiski" userId="5b2a4d09dbb555f0" providerId="LiveId" clId="{82E19377-12A0-084A-B220-2AA1213F8F3B}" dt="2025-10-15T20:50:03.348" v="21" actId="1076"/>
        <pc:sldMkLst>
          <pc:docMk/>
          <pc:sldMk cId="3107112672" sldId="313"/>
        </pc:sldMkLst>
        <pc:spChg chg="mod">
          <ac:chgData name="Yasmim Gluchowiski" userId="5b2a4d09dbb555f0" providerId="LiveId" clId="{82E19377-12A0-084A-B220-2AA1213F8F3B}" dt="2025-10-15T20:50:03.348" v="21" actId="1076"/>
          <ac:spMkLst>
            <pc:docMk/>
            <pc:sldMk cId="3107112672" sldId="313"/>
            <ac:spMk id="4" creationId="{48290760-DFEC-B372-ABBD-04BA319F42E9}"/>
          </ac:spMkLst>
        </pc:spChg>
      </pc:sldChg>
      <pc:sldChg chg="del">
        <pc:chgData name="Yasmim Gluchowiski" userId="5b2a4d09dbb555f0" providerId="LiveId" clId="{82E19377-12A0-084A-B220-2AA1213F8F3B}" dt="2025-10-15T21:37:33.681" v="78" actId="2696"/>
        <pc:sldMkLst>
          <pc:docMk/>
          <pc:sldMk cId="3675589282" sldId="314"/>
        </pc:sldMkLst>
      </pc:sldChg>
      <pc:sldChg chg="modSp mod">
        <pc:chgData name="Yasmim Gluchowiski" userId="5b2a4d09dbb555f0" providerId="LiveId" clId="{82E19377-12A0-084A-B220-2AA1213F8F3B}" dt="2025-10-15T20:57:52.735" v="28"/>
        <pc:sldMkLst>
          <pc:docMk/>
          <pc:sldMk cId="1777700495" sldId="324"/>
        </pc:sldMkLst>
        <pc:spChg chg="mod">
          <ac:chgData name="Yasmim Gluchowiski" userId="5b2a4d09dbb555f0" providerId="LiveId" clId="{82E19377-12A0-084A-B220-2AA1213F8F3B}" dt="2025-10-15T20:57:52.735" v="28"/>
          <ac:spMkLst>
            <pc:docMk/>
            <pc:sldMk cId="1777700495" sldId="324"/>
            <ac:spMk id="4" creationId="{98DFACFC-A7EF-9638-D81C-458790047BB7}"/>
          </ac:spMkLst>
        </pc:spChg>
      </pc:sldChg>
      <pc:sldChg chg="modSp mod">
        <pc:chgData name="Yasmim Gluchowiski" userId="5b2a4d09dbb555f0" providerId="LiveId" clId="{82E19377-12A0-084A-B220-2AA1213F8F3B}" dt="2025-10-15T21:10:18.291" v="63" actId="20577"/>
        <pc:sldMkLst>
          <pc:docMk/>
          <pc:sldMk cId="1046356650" sldId="325"/>
        </pc:sldMkLst>
        <pc:spChg chg="mod">
          <ac:chgData name="Yasmim Gluchowiski" userId="5b2a4d09dbb555f0" providerId="LiveId" clId="{82E19377-12A0-084A-B220-2AA1213F8F3B}" dt="2025-10-15T21:10:18.291" v="63" actId="20577"/>
          <ac:spMkLst>
            <pc:docMk/>
            <pc:sldMk cId="1046356650" sldId="325"/>
            <ac:spMk id="4" creationId="{CBCCAB41-003C-151C-38D4-2EDDC3604B1F}"/>
          </ac:spMkLst>
        </pc:spChg>
      </pc:sldChg>
      <pc:sldChg chg="modSp mod">
        <pc:chgData name="Yasmim Gluchowiski" userId="5b2a4d09dbb555f0" providerId="LiveId" clId="{82E19377-12A0-084A-B220-2AA1213F8F3B}" dt="2025-10-15T21:33:27.543" v="70"/>
        <pc:sldMkLst>
          <pc:docMk/>
          <pc:sldMk cId="891087084" sldId="326"/>
        </pc:sldMkLst>
        <pc:spChg chg="mod">
          <ac:chgData name="Yasmim Gluchowiski" userId="5b2a4d09dbb555f0" providerId="LiveId" clId="{82E19377-12A0-084A-B220-2AA1213F8F3B}" dt="2025-10-15T21:33:27.543" v="70"/>
          <ac:spMkLst>
            <pc:docMk/>
            <pc:sldMk cId="891087084" sldId="326"/>
            <ac:spMk id="4" creationId="{CDBBE71B-5979-D397-3054-28FB4139005D}"/>
          </ac:spMkLst>
        </pc:spChg>
      </pc:sldChg>
      <pc:sldChg chg="del">
        <pc:chgData name="Yasmim Gluchowiski" userId="5b2a4d09dbb555f0" providerId="LiveId" clId="{82E19377-12A0-084A-B220-2AA1213F8F3B}" dt="2025-10-15T21:37:34.326" v="79" actId="2696"/>
        <pc:sldMkLst>
          <pc:docMk/>
          <pc:sldMk cId="3726430306" sldId="327"/>
        </pc:sldMkLst>
      </pc:sldChg>
      <pc:sldChg chg="del">
        <pc:chgData name="Yasmim Gluchowiski" userId="5b2a4d09dbb555f0" providerId="LiveId" clId="{82E19377-12A0-084A-B220-2AA1213F8F3B}" dt="2025-10-15T21:37:34.814" v="80" actId="2696"/>
        <pc:sldMkLst>
          <pc:docMk/>
          <pc:sldMk cId="2652519195" sldId="328"/>
        </pc:sldMkLst>
      </pc:sldChg>
      <pc:sldChg chg="del">
        <pc:chgData name="Yasmim Gluchowiski" userId="5b2a4d09dbb555f0" providerId="LiveId" clId="{82E19377-12A0-084A-B220-2AA1213F8F3B}" dt="2025-10-15T21:37:35.208" v="81" actId="2696"/>
        <pc:sldMkLst>
          <pc:docMk/>
          <pc:sldMk cId="3684102191" sldId="329"/>
        </pc:sldMkLst>
      </pc:sldChg>
      <pc:sldChg chg="del">
        <pc:chgData name="Yasmim Gluchowiski" userId="5b2a4d09dbb555f0" providerId="LiveId" clId="{82E19377-12A0-084A-B220-2AA1213F8F3B}" dt="2025-10-15T21:37:35.606" v="82" actId="2696"/>
        <pc:sldMkLst>
          <pc:docMk/>
          <pc:sldMk cId="3046927498" sldId="330"/>
        </pc:sldMkLst>
      </pc:sldChg>
      <pc:sldChg chg="modSp mod">
        <pc:chgData name="Yasmim Gluchowiski" userId="5b2a4d09dbb555f0" providerId="LiveId" clId="{82E19377-12A0-084A-B220-2AA1213F8F3B}" dt="2025-10-15T21:40:06.203" v="83"/>
        <pc:sldMkLst>
          <pc:docMk/>
          <pc:sldMk cId="394642919" sldId="331"/>
        </pc:sldMkLst>
        <pc:spChg chg="mod">
          <ac:chgData name="Yasmim Gluchowiski" userId="5b2a4d09dbb555f0" providerId="LiveId" clId="{82E19377-12A0-084A-B220-2AA1213F8F3B}" dt="2025-10-15T21:40:06.203" v="83"/>
          <ac:spMkLst>
            <pc:docMk/>
            <pc:sldMk cId="394642919" sldId="331"/>
            <ac:spMk id="4" creationId="{632CF6FF-2C7C-93DB-C7F4-834445FD7A32}"/>
          </ac:spMkLst>
        </pc:spChg>
      </pc:sldChg>
      <pc:sldChg chg="modSp add mod">
        <pc:chgData name="Yasmim Gluchowiski" userId="5b2a4d09dbb555f0" providerId="LiveId" clId="{82E19377-12A0-084A-B220-2AA1213F8F3B}" dt="2025-10-15T20:44:10.174" v="15" actId="20577"/>
        <pc:sldMkLst>
          <pc:docMk/>
          <pc:sldMk cId="3674257862" sldId="332"/>
        </pc:sldMkLst>
        <pc:spChg chg="mod">
          <ac:chgData name="Yasmim Gluchowiski" userId="5b2a4d09dbb555f0" providerId="LiveId" clId="{82E19377-12A0-084A-B220-2AA1213F8F3B}" dt="2025-10-15T20:44:10.174" v="15" actId="20577"/>
          <ac:spMkLst>
            <pc:docMk/>
            <pc:sldMk cId="3674257862" sldId="332"/>
            <ac:spMk id="4" creationId="{ECD45A24-E720-1205-669F-8E7B95B56243}"/>
          </ac:spMkLst>
        </pc:spChg>
      </pc:sldChg>
      <pc:sldChg chg="modSp add mod">
        <pc:chgData name="Yasmim Gluchowiski" userId="5b2a4d09dbb555f0" providerId="LiveId" clId="{82E19377-12A0-084A-B220-2AA1213F8F3B}" dt="2025-10-15T20:52:54.669" v="25" actId="20577"/>
        <pc:sldMkLst>
          <pc:docMk/>
          <pc:sldMk cId="3659947247" sldId="333"/>
        </pc:sldMkLst>
        <pc:spChg chg="mod">
          <ac:chgData name="Yasmim Gluchowiski" userId="5b2a4d09dbb555f0" providerId="LiveId" clId="{82E19377-12A0-084A-B220-2AA1213F8F3B}" dt="2025-10-15T20:52:54.669" v="25" actId="20577"/>
          <ac:spMkLst>
            <pc:docMk/>
            <pc:sldMk cId="3659947247" sldId="333"/>
            <ac:spMk id="4" creationId="{1A553C9B-56A5-0FE4-A067-6A3269C71300}"/>
          </ac:spMkLst>
        </pc:spChg>
      </pc:sldChg>
      <pc:sldChg chg="modSp add mod">
        <pc:chgData name="Yasmim Gluchowiski" userId="5b2a4d09dbb555f0" providerId="LiveId" clId="{82E19377-12A0-084A-B220-2AA1213F8F3B}" dt="2025-10-15T21:05:19.322" v="39" actId="313"/>
        <pc:sldMkLst>
          <pc:docMk/>
          <pc:sldMk cId="3338977189" sldId="334"/>
        </pc:sldMkLst>
        <pc:spChg chg="mod">
          <ac:chgData name="Yasmim Gluchowiski" userId="5b2a4d09dbb555f0" providerId="LiveId" clId="{82E19377-12A0-084A-B220-2AA1213F8F3B}" dt="2025-10-15T21:05:19.322" v="39" actId="313"/>
          <ac:spMkLst>
            <pc:docMk/>
            <pc:sldMk cId="3338977189" sldId="334"/>
            <ac:spMk id="4" creationId="{3DE0DEC6-A3AF-7033-E132-DA70C3AD5E0C}"/>
          </ac:spMkLst>
        </pc:spChg>
      </pc:sldChg>
      <pc:sldChg chg="modSp add mod">
        <pc:chgData name="Yasmim Gluchowiski" userId="5b2a4d09dbb555f0" providerId="LiveId" clId="{82E19377-12A0-084A-B220-2AA1213F8F3B}" dt="2025-10-15T21:10:21.594" v="66" actId="20577"/>
        <pc:sldMkLst>
          <pc:docMk/>
          <pc:sldMk cId="2841361094" sldId="335"/>
        </pc:sldMkLst>
        <pc:spChg chg="mod">
          <ac:chgData name="Yasmim Gluchowiski" userId="5b2a4d09dbb555f0" providerId="LiveId" clId="{82E19377-12A0-084A-B220-2AA1213F8F3B}" dt="2025-10-15T21:10:21.594" v="66" actId="20577"/>
          <ac:spMkLst>
            <pc:docMk/>
            <pc:sldMk cId="2841361094" sldId="335"/>
            <ac:spMk id="4" creationId="{BF9B8E96-A999-C39F-161C-2D19AF939874}"/>
          </ac:spMkLst>
        </pc:spChg>
      </pc:sldChg>
      <pc:sldChg chg="modSp add mod">
        <pc:chgData name="Yasmim Gluchowiski" userId="5b2a4d09dbb555f0" providerId="LiveId" clId="{82E19377-12A0-084A-B220-2AA1213F8F3B}" dt="2025-10-15T21:33:37.715" v="72"/>
        <pc:sldMkLst>
          <pc:docMk/>
          <pc:sldMk cId="809723568" sldId="336"/>
        </pc:sldMkLst>
        <pc:spChg chg="mod">
          <ac:chgData name="Yasmim Gluchowiski" userId="5b2a4d09dbb555f0" providerId="LiveId" clId="{82E19377-12A0-084A-B220-2AA1213F8F3B}" dt="2025-10-15T21:33:37.715" v="72"/>
          <ac:spMkLst>
            <pc:docMk/>
            <pc:sldMk cId="809723568" sldId="336"/>
            <ac:spMk id="4" creationId="{51CA4EBA-1ED6-86CC-01CD-A274E270F1C2}"/>
          </ac:spMkLst>
        </pc:spChg>
      </pc:sldChg>
      <pc:sldChg chg="modSp add mod">
        <pc:chgData name="Yasmim Gluchowiski" userId="5b2a4d09dbb555f0" providerId="LiveId" clId="{82E19377-12A0-084A-B220-2AA1213F8F3B}" dt="2025-10-15T21:37:16.974" v="77"/>
        <pc:sldMkLst>
          <pc:docMk/>
          <pc:sldMk cId="791856711" sldId="337"/>
        </pc:sldMkLst>
        <pc:spChg chg="mod">
          <ac:chgData name="Yasmim Gluchowiski" userId="5b2a4d09dbb555f0" providerId="LiveId" clId="{82E19377-12A0-084A-B220-2AA1213F8F3B}" dt="2025-10-15T21:37:16.974" v="77"/>
          <ac:spMkLst>
            <pc:docMk/>
            <pc:sldMk cId="791856711" sldId="337"/>
            <ac:spMk id="4" creationId="{1CF30887-87CC-B990-43C2-F3201C2B0954}"/>
          </ac:spMkLst>
        </pc:spChg>
      </pc:sldChg>
      <pc:sldChg chg="modSp add mod">
        <pc:chgData name="Yasmim Gluchowiski" userId="5b2a4d09dbb555f0" providerId="LiveId" clId="{82E19377-12A0-084A-B220-2AA1213F8F3B}" dt="2025-10-15T21:41:02.641" v="85"/>
        <pc:sldMkLst>
          <pc:docMk/>
          <pc:sldMk cId="485326754" sldId="338"/>
        </pc:sldMkLst>
        <pc:spChg chg="mod">
          <ac:chgData name="Yasmim Gluchowiski" userId="5b2a4d09dbb555f0" providerId="LiveId" clId="{82E19377-12A0-084A-B220-2AA1213F8F3B}" dt="2025-10-15T21:41:02.641" v="85"/>
          <ac:spMkLst>
            <pc:docMk/>
            <pc:sldMk cId="485326754" sldId="338"/>
            <ac:spMk id="4" creationId="{44065344-8946-EEEF-3B48-FC2D5AE9A093}"/>
          </ac:spMkLst>
        </pc:spChg>
      </pc:sldChg>
    </pc:docChg>
  </pc:docChgLst>
  <pc:docChgLst>
    <pc:chgData name="Yasmim Gluchowiski" userId="5b2a4d09dbb555f0" providerId="LiveId" clId="{30931A8D-AFE7-B444-A554-DC87E43FE382}"/>
    <pc:docChg chg="undo custSel addSld delSld modSld">
      <pc:chgData name="Yasmim Gluchowiski" userId="5b2a4d09dbb555f0" providerId="LiveId" clId="{30931A8D-AFE7-B444-A554-DC87E43FE382}" dt="2025-10-14T20:08:34.059" v="110" actId="404"/>
      <pc:docMkLst>
        <pc:docMk/>
      </pc:docMkLst>
      <pc:sldChg chg="modSp mod">
        <pc:chgData name="Yasmim Gluchowiski" userId="5b2a4d09dbb555f0" providerId="LiveId" clId="{30931A8D-AFE7-B444-A554-DC87E43FE382}" dt="2025-10-13T19:02:14.462" v="6" actId="1076"/>
        <pc:sldMkLst>
          <pc:docMk/>
          <pc:sldMk cId="2194967833" sldId="258"/>
        </pc:sldMkLst>
        <pc:spChg chg="mod">
          <ac:chgData name="Yasmim Gluchowiski" userId="5b2a4d09dbb555f0" providerId="LiveId" clId="{30931A8D-AFE7-B444-A554-DC87E43FE382}" dt="2025-10-13T19:02:14.462" v="6" actId="1076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30931A8D-AFE7-B444-A554-DC87E43FE382}" dt="2025-10-13T19:01:59.577" v="1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del">
        <pc:chgData name="Yasmim Gluchowiski" userId="5b2a4d09dbb555f0" providerId="LiveId" clId="{30931A8D-AFE7-B444-A554-DC87E43FE382}" dt="2025-10-13T20:11:25.057" v="25" actId="2696"/>
        <pc:sldMkLst>
          <pc:docMk/>
          <pc:sldMk cId="569931695" sldId="276"/>
        </pc:sldMkLst>
      </pc:sldChg>
      <pc:sldChg chg="modSp mod">
        <pc:chgData name="Yasmim Gluchowiski" userId="5b2a4d09dbb555f0" providerId="LiveId" clId="{30931A8D-AFE7-B444-A554-DC87E43FE382}" dt="2025-10-13T19:52:56.877" v="15" actId="404"/>
        <pc:sldMkLst>
          <pc:docMk/>
          <pc:sldMk cId="2585488618" sldId="281"/>
        </pc:sldMkLst>
      </pc:sldChg>
      <pc:sldChg chg="modSp add del mod">
        <pc:chgData name="Yasmim Gluchowiski" userId="5b2a4d09dbb555f0" providerId="LiveId" clId="{30931A8D-AFE7-B444-A554-DC87E43FE382}" dt="2025-10-13T20:14:49.429" v="48" actId="2696"/>
        <pc:sldMkLst>
          <pc:docMk/>
          <pc:sldMk cId="185961527" sldId="285"/>
        </pc:sldMkLst>
        <pc:spChg chg="mod">
          <ac:chgData name="Yasmim Gluchowiski" userId="5b2a4d09dbb555f0" providerId="LiveId" clId="{30931A8D-AFE7-B444-A554-DC87E43FE382}" dt="2025-10-13T20:11:19.121" v="21"/>
          <ac:spMkLst>
            <pc:docMk/>
            <pc:sldMk cId="185961527" sldId="285"/>
            <ac:spMk id="4" creationId="{F0BA2865-EF1D-9A4D-D56A-EE06804DB6B5}"/>
          </ac:spMkLst>
        </pc:spChg>
      </pc:sldChg>
      <pc:sldChg chg="del">
        <pc:chgData name="Yasmim Gluchowiski" userId="5b2a4d09dbb555f0" providerId="LiveId" clId="{30931A8D-AFE7-B444-A554-DC87E43FE382}" dt="2025-10-13T20:11:24.563" v="23" actId="2696"/>
        <pc:sldMkLst>
          <pc:docMk/>
          <pc:sldMk cId="3475248947" sldId="286"/>
        </pc:sldMkLst>
      </pc:sldChg>
      <pc:sldChg chg="del">
        <pc:chgData name="Yasmim Gluchowiski" userId="5b2a4d09dbb555f0" providerId="LiveId" clId="{30931A8D-AFE7-B444-A554-DC87E43FE382}" dt="2025-10-13T20:11:24.981" v="24" actId="2696"/>
        <pc:sldMkLst>
          <pc:docMk/>
          <pc:sldMk cId="2150284332" sldId="287"/>
        </pc:sldMkLst>
      </pc:sldChg>
      <pc:sldChg chg="del">
        <pc:chgData name="Yasmim Gluchowiski" userId="5b2a4d09dbb555f0" providerId="LiveId" clId="{30931A8D-AFE7-B444-A554-DC87E43FE382}" dt="2025-10-13T20:11:25.147" v="26" actId="2696"/>
        <pc:sldMkLst>
          <pc:docMk/>
          <pc:sldMk cId="1075992901" sldId="298"/>
        </pc:sldMkLst>
      </pc:sldChg>
      <pc:sldChg chg="del">
        <pc:chgData name="Yasmim Gluchowiski" userId="5b2a4d09dbb555f0" providerId="LiveId" clId="{30931A8D-AFE7-B444-A554-DC87E43FE382}" dt="2025-10-13T20:11:25.223" v="27" actId="2696"/>
        <pc:sldMkLst>
          <pc:docMk/>
          <pc:sldMk cId="2605033856" sldId="299"/>
        </pc:sldMkLst>
      </pc:sldChg>
      <pc:sldChg chg="del">
        <pc:chgData name="Yasmim Gluchowiski" userId="5b2a4d09dbb555f0" providerId="LiveId" clId="{30931A8D-AFE7-B444-A554-DC87E43FE382}" dt="2025-10-13T20:11:25.312" v="28" actId="2696"/>
        <pc:sldMkLst>
          <pc:docMk/>
          <pc:sldMk cId="2846109803" sldId="300"/>
        </pc:sldMkLst>
      </pc:sldChg>
      <pc:sldChg chg="del">
        <pc:chgData name="Yasmim Gluchowiski" userId="5b2a4d09dbb555f0" providerId="LiveId" clId="{30931A8D-AFE7-B444-A554-DC87E43FE382}" dt="2025-10-13T20:11:25.395" v="29" actId="2696"/>
        <pc:sldMkLst>
          <pc:docMk/>
          <pc:sldMk cId="944914679" sldId="301"/>
        </pc:sldMkLst>
      </pc:sldChg>
      <pc:sldChg chg="del">
        <pc:chgData name="Yasmim Gluchowiski" userId="5b2a4d09dbb555f0" providerId="LiveId" clId="{30931A8D-AFE7-B444-A554-DC87E43FE382}" dt="2025-10-13T20:11:25.503" v="30" actId="2696"/>
        <pc:sldMkLst>
          <pc:docMk/>
          <pc:sldMk cId="890411807" sldId="302"/>
        </pc:sldMkLst>
      </pc:sldChg>
      <pc:sldChg chg="del">
        <pc:chgData name="Yasmim Gluchowiski" userId="5b2a4d09dbb555f0" providerId="LiveId" clId="{30931A8D-AFE7-B444-A554-DC87E43FE382}" dt="2025-10-13T20:11:25.560" v="31" actId="2696"/>
        <pc:sldMkLst>
          <pc:docMk/>
          <pc:sldMk cId="171059953" sldId="303"/>
        </pc:sldMkLst>
      </pc:sldChg>
      <pc:sldChg chg="del">
        <pc:chgData name="Yasmim Gluchowiski" userId="5b2a4d09dbb555f0" providerId="LiveId" clId="{30931A8D-AFE7-B444-A554-DC87E43FE382}" dt="2025-10-13T20:11:26.501" v="32" actId="2696"/>
        <pc:sldMkLst>
          <pc:docMk/>
          <pc:sldMk cId="670395336" sldId="307"/>
        </pc:sldMkLst>
      </pc:sldChg>
      <pc:sldChg chg="del">
        <pc:chgData name="Yasmim Gluchowiski" userId="5b2a4d09dbb555f0" providerId="LiveId" clId="{30931A8D-AFE7-B444-A554-DC87E43FE382}" dt="2025-10-13T20:11:27.373" v="34" actId="2696"/>
        <pc:sldMkLst>
          <pc:docMk/>
          <pc:sldMk cId="3357367492" sldId="308"/>
        </pc:sldMkLst>
      </pc:sldChg>
      <pc:sldChg chg="del">
        <pc:chgData name="Yasmim Gluchowiski" userId="5b2a4d09dbb555f0" providerId="LiveId" clId="{30931A8D-AFE7-B444-A554-DC87E43FE382}" dt="2025-10-13T20:11:26.998" v="33" actId="2696"/>
        <pc:sldMkLst>
          <pc:docMk/>
          <pc:sldMk cId="2576993221" sldId="309"/>
        </pc:sldMkLst>
      </pc:sldChg>
      <pc:sldChg chg="add del">
        <pc:chgData name="Yasmim Gluchowiski" userId="5b2a4d09dbb555f0" providerId="LiveId" clId="{30931A8D-AFE7-B444-A554-DC87E43FE382}" dt="2025-10-13T20:14:43.887" v="46" actId="2696"/>
        <pc:sldMkLst>
          <pc:docMk/>
          <pc:sldMk cId="1829904027" sldId="310"/>
        </pc:sldMkLst>
      </pc:sldChg>
      <pc:sldChg chg="modSp add mod">
        <pc:chgData name="Yasmim Gluchowiski" userId="5b2a4d09dbb555f0" providerId="LiveId" clId="{30931A8D-AFE7-B444-A554-DC87E43FE382}" dt="2025-10-13T20:13:29.767" v="37" actId="20577"/>
        <pc:sldMkLst>
          <pc:docMk/>
          <pc:sldMk cId="3896212680" sldId="311"/>
        </pc:sldMkLst>
        <pc:spChg chg="mod">
          <ac:chgData name="Yasmim Gluchowiski" userId="5b2a4d09dbb555f0" providerId="LiveId" clId="{30931A8D-AFE7-B444-A554-DC87E43FE382}" dt="2025-10-13T20:13:29.767" v="37" actId="20577"/>
          <ac:spMkLst>
            <pc:docMk/>
            <pc:sldMk cId="3896212680" sldId="311"/>
            <ac:spMk id="4" creationId="{A1AD9C64-2D80-CB5E-2A04-AE7E7413B4E8}"/>
          </ac:spMkLst>
        </pc:spChg>
      </pc:sldChg>
      <pc:sldChg chg="modSp add del mod">
        <pc:chgData name="Yasmim Gluchowiski" userId="5b2a4d09dbb555f0" providerId="LiveId" clId="{30931A8D-AFE7-B444-A554-DC87E43FE382}" dt="2025-10-13T20:15:40.419" v="58" actId="2696"/>
        <pc:sldMkLst>
          <pc:docMk/>
          <pc:sldMk cId="3516328889" sldId="312"/>
        </pc:sldMkLst>
      </pc:sldChg>
      <pc:sldChg chg="modSp add mod">
        <pc:chgData name="Yasmim Gluchowiski" userId="5b2a4d09dbb555f0" providerId="LiveId" clId="{30931A8D-AFE7-B444-A554-DC87E43FE382}" dt="2025-10-13T20:14:24.215" v="45" actId="20577"/>
        <pc:sldMkLst>
          <pc:docMk/>
          <pc:sldMk cId="3107112672" sldId="313"/>
        </pc:sldMkLst>
        <pc:spChg chg="mod">
          <ac:chgData name="Yasmim Gluchowiski" userId="5b2a4d09dbb555f0" providerId="LiveId" clId="{30931A8D-AFE7-B444-A554-DC87E43FE382}" dt="2025-10-13T20:14:24.215" v="45" actId="20577"/>
          <ac:spMkLst>
            <pc:docMk/>
            <pc:sldMk cId="3107112672" sldId="313"/>
            <ac:spMk id="4" creationId="{48290760-DFEC-B372-ABBD-04BA319F42E9}"/>
          </ac:spMkLst>
        </pc:spChg>
      </pc:sldChg>
      <pc:sldChg chg="modSp add mod">
        <pc:chgData name="Yasmim Gluchowiski" userId="5b2a4d09dbb555f0" providerId="LiveId" clId="{30931A8D-AFE7-B444-A554-DC87E43FE382}" dt="2025-10-13T20:35:05.148" v="65" actId="1076"/>
        <pc:sldMkLst>
          <pc:docMk/>
          <pc:sldMk cId="1454725333" sldId="314"/>
        </pc:sldMkLst>
      </pc:sldChg>
      <pc:sldChg chg="modSp add mod">
        <pc:chgData name="Yasmim Gluchowiski" userId="5b2a4d09dbb555f0" providerId="LiveId" clId="{30931A8D-AFE7-B444-A554-DC87E43FE382}" dt="2025-10-14T17:54:47.010" v="73"/>
        <pc:sldMkLst>
          <pc:docMk/>
          <pc:sldMk cId="688138847" sldId="315"/>
        </pc:sldMkLst>
      </pc:sldChg>
      <pc:sldChg chg="modSp add mod">
        <pc:chgData name="Yasmim Gluchowiski" userId="5b2a4d09dbb555f0" providerId="LiveId" clId="{30931A8D-AFE7-B444-A554-DC87E43FE382}" dt="2025-10-14T19:32:57.877" v="77"/>
        <pc:sldMkLst>
          <pc:docMk/>
          <pc:sldMk cId="782411546" sldId="316"/>
        </pc:sldMkLst>
      </pc:sldChg>
      <pc:sldChg chg="modSp add mod">
        <pc:chgData name="Yasmim Gluchowiski" userId="5b2a4d09dbb555f0" providerId="LiveId" clId="{30931A8D-AFE7-B444-A554-DC87E43FE382}" dt="2025-10-14T19:46:47.633" v="90" actId="12"/>
        <pc:sldMkLst>
          <pc:docMk/>
          <pc:sldMk cId="1613965234" sldId="317"/>
        </pc:sldMkLst>
      </pc:sldChg>
      <pc:sldChg chg="modSp add mod">
        <pc:chgData name="Yasmim Gluchowiski" userId="5b2a4d09dbb555f0" providerId="LiveId" clId="{30931A8D-AFE7-B444-A554-DC87E43FE382}" dt="2025-10-14T19:45:33.094" v="84" actId="1076"/>
        <pc:sldMkLst>
          <pc:docMk/>
          <pc:sldMk cId="3428260166" sldId="318"/>
        </pc:sldMkLst>
      </pc:sldChg>
      <pc:sldChg chg="modSp add mod">
        <pc:chgData name="Yasmim Gluchowiski" userId="5b2a4d09dbb555f0" providerId="LiveId" clId="{30931A8D-AFE7-B444-A554-DC87E43FE382}" dt="2025-10-14T19:47:11.029" v="94" actId="14100"/>
        <pc:sldMkLst>
          <pc:docMk/>
          <pc:sldMk cId="227489174" sldId="319"/>
        </pc:sldMkLst>
      </pc:sldChg>
      <pc:sldChg chg="modSp add mod">
        <pc:chgData name="Yasmim Gluchowiski" userId="5b2a4d09dbb555f0" providerId="LiveId" clId="{30931A8D-AFE7-B444-A554-DC87E43FE382}" dt="2025-10-14T19:47:42.678" v="98" actId="14100"/>
        <pc:sldMkLst>
          <pc:docMk/>
          <pc:sldMk cId="1185435708" sldId="320"/>
        </pc:sldMkLst>
      </pc:sldChg>
      <pc:sldChg chg="modSp add mod">
        <pc:chgData name="Yasmim Gluchowiski" userId="5b2a4d09dbb555f0" providerId="LiveId" clId="{30931A8D-AFE7-B444-A554-DC87E43FE382}" dt="2025-10-14T20:04:51.316" v="106"/>
        <pc:sldMkLst>
          <pc:docMk/>
          <pc:sldMk cId="790728697" sldId="321"/>
        </pc:sldMkLst>
      </pc:sldChg>
      <pc:sldChg chg="modSp add mod">
        <pc:chgData name="Yasmim Gluchowiski" userId="5b2a4d09dbb555f0" providerId="LiveId" clId="{30931A8D-AFE7-B444-A554-DC87E43FE382}" dt="2025-10-14T19:49:19.572" v="103" actId="14100"/>
        <pc:sldMkLst>
          <pc:docMk/>
          <pc:sldMk cId="3332473679" sldId="322"/>
        </pc:sldMkLst>
      </pc:sldChg>
      <pc:sldChg chg="modSp add mod">
        <pc:chgData name="Yasmim Gluchowiski" userId="5b2a4d09dbb555f0" providerId="LiveId" clId="{30931A8D-AFE7-B444-A554-DC87E43FE382}" dt="2025-10-14T20:08:34.059" v="110" actId="404"/>
        <pc:sldMkLst>
          <pc:docMk/>
          <pc:sldMk cId="113096500" sldId="323"/>
        </pc:sldMkLst>
      </pc:sldChg>
    </pc:docChg>
  </pc:docChgLst>
  <pc:docChgLst>
    <pc:chgData name="Yasmim Gluchowiski" userId="5b2a4d09dbb555f0" providerId="LiveId" clId="{9C2D9708-B1F7-6147-88D3-A6DC2CF8EE27}"/>
    <pc:docChg chg="undo custSel addSld delSld modSld">
      <pc:chgData name="Yasmim Gluchowiski" userId="5b2a4d09dbb555f0" providerId="LiveId" clId="{9C2D9708-B1F7-6147-88D3-A6DC2CF8EE27}" dt="2025-10-14T21:29:41.432" v="82"/>
      <pc:docMkLst>
        <pc:docMk/>
      </pc:docMkLst>
      <pc:sldChg chg="modSp mod">
        <pc:chgData name="Yasmim Gluchowiski" userId="5b2a4d09dbb555f0" providerId="LiveId" clId="{9C2D9708-B1F7-6147-88D3-A6DC2CF8EE27}" dt="2025-10-14T21:10:08.032" v="41" actId="20577"/>
        <pc:sldMkLst>
          <pc:docMk/>
          <pc:sldMk cId="2194967833" sldId="258"/>
        </pc:sldMkLst>
        <pc:spChg chg="mod">
          <ac:chgData name="Yasmim Gluchowiski" userId="5b2a4d09dbb555f0" providerId="LiveId" clId="{9C2D9708-B1F7-6147-88D3-A6DC2CF8EE27}" dt="2025-10-14T21:10:08.032" v="41" actId="20577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9C2D9708-B1F7-6147-88D3-A6DC2CF8EE27}" dt="2025-10-14T20:10:10.176" v="1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modSp mod">
        <pc:chgData name="Yasmim Gluchowiski" userId="5b2a4d09dbb555f0" providerId="LiveId" clId="{9C2D9708-B1F7-6147-88D3-A6DC2CF8EE27}" dt="2025-10-14T21:09:27.132" v="34"/>
        <pc:sldMkLst>
          <pc:docMk/>
          <pc:sldMk cId="2585488618" sldId="281"/>
        </pc:sldMkLst>
      </pc:sldChg>
      <pc:sldChg chg="modSp mod">
        <pc:chgData name="Yasmim Gluchowiski" userId="5b2a4d09dbb555f0" providerId="LiveId" clId="{9C2D9708-B1F7-6147-88D3-A6DC2CF8EE27}" dt="2025-10-14T21:04:30.055" v="8"/>
        <pc:sldMkLst>
          <pc:docMk/>
          <pc:sldMk cId="185961527" sldId="285"/>
        </pc:sldMkLst>
        <pc:spChg chg="mod">
          <ac:chgData name="Yasmim Gluchowiski" userId="5b2a4d09dbb555f0" providerId="LiveId" clId="{9C2D9708-B1F7-6147-88D3-A6DC2CF8EE27}" dt="2025-10-14T21:04:30.055" v="8"/>
          <ac:spMkLst>
            <pc:docMk/>
            <pc:sldMk cId="185961527" sldId="285"/>
            <ac:spMk id="4" creationId="{F0BA2865-EF1D-9A4D-D56A-EE06804DB6B5}"/>
          </ac:spMkLst>
        </pc:spChg>
      </pc:sldChg>
      <pc:sldChg chg="modSp mod">
        <pc:chgData name="Yasmim Gluchowiski" userId="5b2a4d09dbb555f0" providerId="LiveId" clId="{9C2D9708-B1F7-6147-88D3-A6DC2CF8EE27}" dt="2025-10-14T21:21:59.317" v="58"/>
        <pc:sldMkLst>
          <pc:docMk/>
          <pc:sldMk cId="3896212680" sldId="311"/>
        </pc:sldMkLst>
        <pc:spChg chg="mod">
          <ac:chgData name="Yasmim Gluchowiski" userId="5b2a4d09dbb555f0" providerId="LiveId" clId="{9C2D9708-B1F7-6147-88D3-A6DC2CF8EE27}" dt="2025-10-14T21:21:59.317" v="58"/>
          <ac:spMkLst>
            <pc:docMk/>
            <pc:sldMk cId="3896212680" sldId="311"/>
            <ac:spMk id="4" creationId="{A1AD9C64-2D80-CB5E-2A04-AE7E7413B4E8}"/>
          </ac:spMkLst>
        </pc:spChg>
      </pc:sldChg>
      <pc:sldChg chg="modSp mod">
        <pc:chgData name="Yasmim Gluchowiski" userId="5b2a4d09dbb555f0" providerId="LiveId" clId="{9C2D9708-B1F7-6147-88D3-A6DC2CF8EE27}" dt="2025-10-14T21:06:01.656" v="33"/>
        <pc:sldMkLst>
          <pc:docMk/>
          <pc:sldMk cId="3107112672" sldId="313"/>
        </pc:sldMkLst>
        <pc:spChg chg="mod">
          <ac:chgData name="Yasmim Gluchowiski" userId="5b2a4d09dbb555f0" providerId="LiveId" clId="{9C2D9708-B1F7-6147-88D3-A6DC2CF8EE27}" dt="2025-10-14T21:06:01.656" v="33"/>
          <ac:spMkLst>
            <pc:docMk/>
            <pc:sldMk cId="3107112672" sldId="313"/>
            <ac:spMk id="4" creationId="{48290760-DFEC-B372-ABBD-04BA319F42E9}"/>
          </ac:spMkLst>
        </pc:spChg>
      </pc:sldChg>
      <pc:sldChg chg="del">
        <pc:chgData name="Yasmim Gluchowiski" userId="5b2a4d09dbb555f0" providerId="LiveId" clId="{9C2D9708-B1F7-6147-88D3-A6DC2CF8EE27}" dt="2025-10-14T21:05:29.846" v="13" actId="2696"/>
        <pc:sldMkLst>
          <pc:docMk/>
          <pc:sldMk cId="1454725333" sldId="314"/>
        </pc:sldMkLst>
      </pc:sldChg>
      <pc:sldChg chg="modSp add mod">
        <pc:chgData name="Yasmim Gluchowiski" userId="5b2a4d09dbb555f0" providerId="LiveId" clId="{9C2D9708-B1F7-6147-88D3-A6DC2CF8EE27}" dt="2025-10-14T21:28:16.425" v="60"/>
        <pc:sldMkLst>
          <pc:docMk/>
          <pc:sldMk cId="3675589282" sldId="314"/>
        </pc:sldMkLst>
      </pc:sldChg>
      <pc:sldChg chg="del">
        <pc:chgData name="Yasmim Gluchowiski" userId="5b2a4d09dbb555f0" providerId="LiveId" clId="{9C2D9708-B1F7-6147-88D3-A6DC2CF8EE27}" dt="2025-10-14T21:05:30.557" v="14" actId="2696"/>
        <pc:sldMkLst>
          <pc:docMk/>
          <pc:sldMk cId="688138847" sldId="315"/>
        </pc:sldMkLst>
      </pc:sldChg>
      <pc:sldChg chg="add del">
        <pc:chgData name="Yasmim Gluchowiski" userId="5b2a4d09dbb555f0" providerId="LiveId" clId="{9C2D9708-B1F7-6147-88D3-A6DC2CF8EE27}" dt="2025-10-14T21:28:19.655" v="61" actId="2696"/>
        <pc:sldMkLst>
          <pc:docMk/>
          <pc:sldMk cId="799438838" sldId="315"/>
        </pc:sldMkLst>
      </pc:sldChg>
      <pc:sldChg chg="del">
        <pc:chgData name="Yasmim Gluchowiski" userId="5b2a4d09dbb555f0" providerId="LiveId" clId="{9C2D9708-B1F7-6147-88D3-A6DC2CF8EE27}" dt="2025-10-14T21:05:31.010" v="15" actId="2696"/>
        <pc:sldMkLst>
          <pc:docMk/>
          <pc:sldMk cId="782411546" sldId="316"/>
        </pc:sldMkLst>
      </pc:sldChg>
      <pc:sldChg chg="add del">
        <pc:chgData name="Yasmim Gluchowiski" userId="5b2a4d09dbb555f0" providerId="LiveId" clId="{9C2D9708-B1F7-6147-88D3-A6DC2CF8EE27}" dt="2025-10-14T21:28:19.869" v="62" actId="2696"/>
        <pc:sldMkLst>
          <pc:docMk/>
          <pc:sldMk cId="2929502934" sldId="316"/>
        </pc:sldMkLst>
      </pc:sldChg>
      <pc:sldChg chg="del">
        <pc:chgData name="Yasmim Gluchowiski" userId="5b2a4d09dbb555f0" providerId="LiveId" clId="{9C2D9708-B1F7-6147-88D3-A6DC2CF8EE27}" dt="2025-10-14T21:05:31.902" v="17" actId="2696"/>
        <pc:sldMkLst>
          <pc:docMk/>
          <pc:sldMk cId="1613965234" sldId="317"/>
        </pc:sldMkLst>
      </pc:sldChg>
      <pc:sldChg chg="add del">
        <pc:chgData name="Yasmim Gluchowiski" userId="5b2a4d09dbb555f0" providerId="LiveId" clId="{9C2D9708-B1F7-6147-88D3-A6DC2CF8EE27}" dt="2025-10-14T21:28:20.062" v="63" actId="2696"/>
        <pc:sldMkLst>
          <pc:docMk/>
          <pc:sldMk cId="1818209781" sldId="317"/>
        </pc:sldMkLst>
      </pc:sldChg>
      <pc:sldChg chg="add del">
        <pc:chgData name="Yasmim Gluchowiski" userId="5b2a4d09dbb555f0" providerId="LiveId" clId="{9C2D9708-B1F7-6147-88D3-A6DC2CF8EE27}" dt="2025-10-14T21:28:20.502" v="64" actId="2696"/>
        <pc:sldMkLst>
          <pc:docMk/>
          <pc:sldMk cId="3192972705" sldId="318"/>
        </pc:sldMkLst>
      </pc:sldChg>
      <pc:sldChg chg="del">
        <pc:chgData name="Yasmim Gluchowiski" userId="5b2a4d09dbb555f0" providerId="LiveId" clId="{9C2D9708-B1F7-6147-88D3-A6DC2CF8EE27}" dt="2025-10-14T21:05:31.490" v="16" actId="2696"/>
        <pc:sldMkLst>
          <pc:docMk/>
          <pc:sldMk cId="3428260166" sldId="318"/>
        </pc:sldMkLst>
      </pc:sldChg>
      <pc:sldChg chg="del">
        <pc:chgData name="Yasmim Gluchowiski" userId="5b2a4d09dbb555f0" providerId="LiveId" clId="{9C2D9708-B1F7-6147-88D3-A6DC2CF8EE27}" dt="2025-10-14T21:05:32.289" v="18" actId="2696"/>
        <pc:sldMkLst>
          <pc:docMk/>
          <pc:sldMk cId="227489174" sldId="319"/>
        </pc:sldMkLst>
      </pc:sldChg>
      <pc:sldChg chg="add del">
        <pc:chgData name="Yasmim Gluchowiski" userId="5b2a4d09dbb555f0" providerId="LiveId" clId="{9C2D9708-B1F7-6147-88D3-A6DC2CF8EE27}" dt="2025-10-14T21:28:20.974" v="65" actId="2696"/>
        <pc:sldMkLst>
          <pc:docMk/>
          <pc:sldMk cId="3068937266" sldId="319"/>
        </pc:sldMkLst>
      </pc:sldChg>
      <pc:sldChg chg="del">
        <pc:chgData name="Yasmim Gluchowiski" userId="5b2a4d09dbb555f0" providerId="LiveId" clId="{9C2D9708-B1F7-6147-88D3-A6DC2CF8EE27}" dt="2025-10-14T21:05:32.700" v="19" actId="2696"/>
        <pc:sldMkLst>
          <pc:docMk/>
          <pc:sldMk cId="1185435708" sldId="320"/>
        </pc:sldMkLst>
      </pc:sldChg>
      <pc:sldChg chg="add del">
        <pc:chgData name="Yasmim Gluchowiski" userId="5b2a4d09dbb555f0" providerId="LiveId" clId="{9C2D9708-B1F7-6147-88D3-A6DC2CF8EE27}" dt="2025-10-14T21:28:21.606" v="66" actId="2696"/>
        <pc:sldMkLst>
          <pc:docMk/>
          <pc:sldMk cId="3934446597" sldId="320"/>
        </pc:sldMkLst>
      </pc:sldChg>
      <pc:sldChg chg="del">
        <pc:chgData name="Yasmim Gluchowiski" userId="5b2a4d09dbb555f0" providerId="LiveId" clId="{9C2D9708-B1F7-6147-88D3-A6DC2CF8EE27}" dt="2025-10-14T21:05:34.357" v="21" actId="2696"/>
        <pc:sldMkLst>
          <pc:docMk/>
          <pc:sldMk cId="790728697" sldId="321"/>
        </pc:sldMkLst>
      </pc:sldChg>
      <pc:sldChg chg="add del">
        <pc:chgData name="Yasmim Gluchowiski" userId="5b2a4d09dbb555f0" providerId="LiveId" clId="{9C2D9708-B1F7-6147-88D3-A6DC2CF8EE27}" dt="2025-10-14T21:28:22.172" v="67" actId="2696"/>
        <pc:sldMkLst>
          <pc:docMk/>
          <pc:sldMk cId="3079857344" sldId="321"/>
        </pc:sldMkLst>
      </pc:sldChg>
      <pc:sldChg chg="del">
        <pc:chgData name="Yasmim Gluchowiski" userId="5b2a4d09dbb555f0" providerId="LiveId" clId="{9C2D9708-B1F7-6147-88D3-A6DC2CF8EE27}" dt="2025-10-14T21:05:33.086" v="20" actId="2696"/>
        <pc:sldMkLst>
          <pc:docMk/>
          <pc:sldMk cId="3332473679" sldId="322"/>
        </pc:sldMkLst>
      </pc:sldChg>
      <pc:sldChg chg="add del">
        <pc:chgData name="Yasmim Gluchowiski" userId="5b2a4d09dbb555f0" providerId="LiveId" clId="{9C2D9708-B1F7-6147-88D3-A6DC2CF8EE27}" dt="2025-10-14T21:28:22.789" v="68" actId="2696"/>
        <pc:sldMkLst>
          <pc:docMk/>
          <pc:sldMk cId="4134351096" sldId="322"/>
        </pc:sldMkLst>
      </pc:sldChg>
      <pc:sldChg chg="del">
        <pc:chgData name="Yasmim Gluchowiski" userId="5b2a4d09dbb555f0" providerId="LiveId" clId="{9C2D9708-B1F7-6147-88D3-A6DC2CF8EE27}" dt="2025-10-14T21:05:34.777" v="22" actId="2696"/>
        <pc:sldMkLst>
          <pc:docMk/>
          <pc:sldMk cId="113096500" sldId="323"/>
        </pc:sldMkLst>
      </pc:sldChg>
      <pc:sldChg chg="add del">
        <pc:chgData name="Yasmim Gluchowiski" userId="5b2a4d09dbb555f0" providerId="LiveId" clId="{9C2D9708-B1F7-6147-88D3-A6DC2CF8EE27}" dt="2025-10-14T21:28:23.347" v="69" actId="2696"/>
        <pc:sldMkLst>
          <pc:docMk/>
          <pc:sldMk cId="1271085413" sldId="323"/>
        </pc:sldMkLst>
      </pc:sldChg>
      <pc:sldChg chg="modSp add mod">
        <pc:chgData name="Yasmim Gluchowiski" userId="5b2a4d09dbb555f0" providerId="LiveId" clId="{9C2D9708-B1F7-6147-88D3-A6DC2CF8EE27}" dt="2025-10-14T21:13:08.636" v="43"/>
        <pc:sldMkLst>
          <pc:docMk/>
          <pc:sldMk cId="1777700495" sldId="324"/>
        </pc:sldMkLst>
        <pc:spChg chg="mod">
          <ac:chgData name="Yasmim Gluchowiski" userId="5b2a4d09dbb555f0" providerId="LiveId" clId="{9C2D9708-B1F7-6147-88D3-A6DC2CF8EE27}" dt="2025-10-14T21:13:08.636" v="43"/>
          <ac:spMkLst>
            <pc:docMk/>
            <pc:sldMk cId="1777700495" sldId="324"/>
            <ac:spMk id="4" creationId="{98DFACFC-A7EF-9638-D81C-458790047BB7}"/>
          </ac:spMkLst>
        </pc:spChg>
      </pc:sldChg>
      <pc:sldChg chg="modSp add mod">
        <pc:chgData name="Yasmim Gluchowiski" userId="5b2a4d09dbb555f0" providerId="LiveId" clId="{9C2D9708-B1F7-6147-88D3-A6DC2CF8EE27}" dt="2025-10-14T21:16:22.120" v="49" actId="14100"/>
        <pc:sldMkLst>
          <pc:docMk/>
          <pc:sldMk cId="1046356650" sldId="325"/>
        </pc:sldMkLst>
        <pc:spChg chg="mod">
          <ac:chgData name="Yasmim Gluchowiski" userId="5b2a4d09dbb555f0" providerId="LiveId" clId="{9C2D9708-B1F7-6147-88D3-A6DC2CF8EE27}" dt="2025-10-14T21:16:22.120" v="49" actId="14100"/>
          <ac:spMkLst>
            <pc:docMk/>
            <pc:sldMk cId="1046356650" sldId="325"/>
            <ac:spMk id="4" creationId="{CBCCAB41-003C-151C-38D4-2EDDC3604B1F}"/>
          </ac:spMkLst>
        </pc:spChg>
      </pc:sldChg>
      <pc:sldChg chg="modSp add mod">
        <pc:chgData name="Yasmim Gluchowiski" userId="5b2a4d09dbb555f0" providerId="LiveId" clId="{9C2D9708-B1F7-6147-88D3-A6DC2CF8EE27}" dt="2025-10-14T21:16:36.725" v="51"/>
        <pc:sldMkLst>
          <pc:docMk/>
          <pc:sldMk cId="891087084" sldId="326"/>
        </pc:sldMkLst>
        <pc:spChg chg="mod">
          <ac:chgData name="Yasmim Gluchowiski" userId="5b2a4d09dbb555f0" providerId="LiveId" clId="{9C2D9708-B1F7-6147-88D3-A6DC2CF8EE27}" dt="2025-10-14T21:16:36.725" v="51"/>
          <ac:spMkLst>
            <pc:docMk/>
            <pc:sldMk cId="891087084" sldId="326"/>
            <ac:spMk id="4" creationId="{CDBBE71B-5979-D397-3054-28FB4139005D}"/>
          </ac:spMkLst>
        </pc:spChg>
      </pc:sldChg>
      <pc:sldChg chg="addSp delSp modSp add mod">
        <pc:chgData name="Yasmim Gluchowiski" userId="5b2a4d09dbb555f0" providerId="LiveId" clId="{9C2D9708-B1F7-6147-88D3-A6DC2CF8EE27}" dt="2025-10-14T21:28:37.785" v="74"/>
        <pc:sldMkLst>
          <pc:docMk/>
          <pc:sldMk cId="3726430306" sldId="327"/>
        </pc:sldMkLst>
      </pc:sldChg>
      <pc:sldChg chg="modSp add mod">
        <pc:chgData name="Yasmim Gluchowiski" userId="5b2a4d09dbb555f0" providerId="LiveId" clId="{9C2D9708-B1F7-6147-88D3-A6DC2CF8EE27}" dt="2025-10-14T21:28:51.027" v="76"/>
        <pc:sldMkLst>
          <pc:docMk/>
          <pc:sldMk cId="2652519195" sldId="328"/>
        </pc:sldMkLst>
      </pc:sldChg>
      <pc:sldChg chg="modSp add mod">
        <pc:chgData name="Yasmim Gluchowiski" userId="5b2a4d09dbb555f0" providerId="LiveId" clId="{9C2D9708-B1F7-6147-88D3-A6DC2CF8EE27}" dt="2025-10-14T21:29:08.955" v="78"/>
        <pc:sldMkLst>
          <pc:docMk/>
          <pc:sldMk cId="3684102191" sldId="329"/>
        </pc:sldMkLst>
      </pc:sldChg>
      <pc:sldChg chg="modSp add mod">
        <pc:chgData name="Yasmim Gluchowiski" userId="5b2a4d09dbb555f0" providerId="LiveId" clId="{9C2D9708-B1F7-6147-88D3-A6DC2CF8EE27}" dt="2025-10-14T21:29:23.900" v="80"/>
        <pc:sldMkLst>
          <pc:docMk/>
          <pc:sldMk cId="3046927498" sldId="330"/>
        </pc:sldMkLst>
      </pc:sldChg>
      <pc:sldChg chg="modSp add mod">
        <pc:chgData name="Yasmim Gluchowiski" userId="5b2a4d09dbb555f0" providerId="LiveId" clId="{9C2D9708-B1F7-6147-88D3-A6DC2CF8EE27}" dt="2025-10-14T21:29:41.432" v="82"/>
        <pc:sldMkLst>
          <pc:docMk/>
          <pc:sldMk cId="394642919" sldId="331"/>
        </pc:sldMkLst>
        <pc:spChg chg="mod">
          <ac:chgData name="Yasmim Gluchowiski" userId="5b2a4d09dbb555f0" providerId="LiveId" clId="{9C2D9708-B1F7-6147-88D3-A6DC2CF8EE27}" dt="2025-10-14T21:29:41.432" v="82"/>
          <ac:spMkLst>
            <pc:docMk/>
            <pc:sldMk cId="394642919" sldId="331"/>
            <ac:spMk id="4" creationId="{632CF6FF-2C7C-93DB-C7F4-834445FD7A32}"/>
          </ac:spMkLst>
        </pc:spChg>
      </pc:sldChg>
    </pc:docChg>
  </pc:docChgLst>
  <pc:docChgLst>
    <pc:chgData name="Yasmim Gluchowiski" userId="5b2a4d09dbb555f0" providerId="LiveId" clId="{4011FA2D-7D13-6940-9E6E-581D35A50F43}"/>
    <pc:docChg chg="undo custSel addSld delSld modSld sldOrd">
      <pc:chgData name="Yasmim Gluchowiski" userId="5b2a4d09dbb555f0" providerId="LiveId" clId="{4011FA2D-7D13-6940-9E6E-581D35A50F43}" dt="2025-10-13T18:55:41.033" v="165"/>
      <pc:docMkLst>
        <pc:docMk/>
      </pc:docMkLst>
      <pc:sldChg chg="modTransition">
        <pc:chgData name="Yasmim Gluchowiski" userId="5b2a4d09dbb555f0" providerId="LiveId" clId="{4011FA2D-7D13-6940-9E6E-581D35A50F43}" dt="2025-10-13T17:59:23.713" v="117"/>
        <pc:sldMkLst>
          <pc:docMk/>
          <pc:sldMk cId="4067380584" sldId="256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2194967833" sldId="258"/>
        </pc:sldMkLst>
        <pc:spChg chg="mod">
          <ac:chgData name="Yasmim Gluchowiski" userId="5b2a4d09dbb555f0" providerId="LiveId" clId="{4011FA2D-7D13-6940-9E6E-581D35A50F43}" dt="2025-10-10T18:46:11.467" v="4" actId="14100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4011FA2D-7D13-6940-9E6E-581D35A50F43}" dt="2025-10-10T18:46:04.190" v="1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add del modTransition">
        <pc:chgData name="Yasmim Gluchowiski" userId="5b2a4d09dbb555f0" providerId="LiveId" clId="{4011FA2D-7D13-6940-9E6E-581D35A50F43}" dt="2025-10-13T17:59:23.713" v="117"/>
        <pc:sldMkLst>
          <pc:docMk/>
          <pc:sldMk cId="3701228087" sldId="273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569931695" sldId="276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2585488618" sldId="281"/>
        </pc:sldMkLst>
      </pc:sldChg>
      <pc:sldChg chg="del">
        <pc:chgData name="Yasmim Gluchowiski" userId="5b2a4d09dbb555f0" providerId="LiveId" clId="{4011FA2D-7D13-6940-9E6E-581D35A50F43}" dt="2025-10-13T17:46:47.949" v="62" actId="2696"/>
        <pc:sldMkLst>
          <pc:docMk/>
          <pc:sldMk cId="3063932003" sldId="282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185961527" sldId="285"/>
        </pc:sldMkLst>
        <pc:spChg chg="mod">
          <ac:chgData name="Yasmim Gluchowiski" userId="5b2a4d09dbb555f0" providerId="LiveId" clId="{4011FA2D-7D13-6940-9E6E-581D35A50F43}" dt="2025-10-10T19:19:17.057" v="10"/>
          <ac:spMkLst>
            <pc:docMk/>
            <pc:sldMk cId="185961527" sldId="285"/>
            <ac:spMk id="4" creationId="{F0BA2865-EF1D-9A4D-D56A-EE06804DB6B5}"/>
          </ac:spMkLst>
        </pc:spChg>
      </pc:sldChg>
      <pc:sldChg chg="modTransition">
        <pc:chgData name="Yasmim Gluchowiski" userId="5b2a4d09dbb555f0" providerId="LiveId" clId="{4011FA2D-7D13-6940-9E6E-581D35A50F43}" dt="2025-10-13T17:59:23.713" v="117"/>
        <pc:sldMkLst>
          <pc:docMk/>
          <pc:sldMk cId="3475248947" sldId="286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2150284332" sldId="287"/>
        </pc:sldMkLst>
      </pc:sldChg>
      <pc:sldChg chg="del">
        <pc:chgData name="Yasmim Gluchowiski" userId="5b2a4d09dbb555f0" providerId="LiveId" clId="{4011FA2D-7D13-6940-9E6E-581D35A50F43}" dt="2025-10-13T17:46:46.671" v="60" actId="2696"/>
        <pc:sldMkLst>
          <pc:docMk/>
          <pc:sldMk cId="512712234" sldId="288"/>
        </pc:sldMkLst>
      </pc:sldChg>
      <pc:sldChg chg="del">
        <pc:chgData name="Yasmim Gluchowiski" userId="5b2a4d09dbb555f0" providerId="LiveId" clId="{4011FA2D-7D13-6940-9E6E-581D35A50F43}" dt="2025-10-13T17:46:46.976" v="61" actId="2696"/>
        <pc:sldMkLst>
          <pc:docMk/>
          <pc:sldMk cId="3948729469" sldId="289"/>
        </pc:sldMkLst>
      </pc:sldChg>
      <pc:sldChg chg="del">
        <pc:chgData name="Yasmim Gluchowiski" userId="5b2a4d09dbb555f0" providerId="LiveId" clId="{4011FA2D-7D13-6940-9E6E-581D35A50F43}" dt="2025-10-13T17:46:48.156" v="63" actId="2696"/>
        <pc:sldMkLst>
          <pc:docMk/>
          <pc:sldMk cId="996395765" sldId="290"/>
        </pc:sldMkLst>
      </pc:sldChg>
      <pc:sldChg chg="del">
        <pc:chgData name="Yasmim Gluchowiski" userId="5b2a4d09dbb555f0" providerId="LiveId" clId="{4011FA2D-7D13-6940-9E6E-581D35A50F43}" dt="2025-10-13T17:46:48.316" v="64" actId="2696"/>
        <pc:sldMkLst>
          <pc:docMk/>
          <pc:sldMk cId="892394444" sldId="291"/>
        </pc:sldMkLst>
      </pc:sldChg>
      <pc:sldChg chg="del">
        <pc:chgData name="Yasmim Gluchowiski" userId="5b2a4d09dbb555f0" providerId="LiveId" clId="{4011FA2D-7D13-6940-9E6E-581D35A50F43}" dt="2025-10-13T17:46:48.512" v="65" actId="2696"/>
        <pc:sldMkLst>
          <pc:docMk/>
          <pc:sldMk cId="1957353805" sldId="293"/>
        </pc:sldMkLst>
      </pc:sldChg>
      <pc:sldChg chg="del">
        <pc:chgData name="Yasmim Gluchowiski" userId="5b2a4d09dbb555f0" providerId="LiveId" clId="{4011FA2D-7D13-6940-9E6E-581D35A50F43}" dt="2025-10-13T17:46:48.983" v="66" actId="2696"/>
        <pc:sldMkLst>
          <pc:docMk/>
          <pc:sldMk cId="2310847424" sldId="294"/>
        </pc:sldMkLst>
      </pc:sldChg>
      <pc:sldChg chg="del">
        <pc:chgData name="Yasmim Gluchowiski" userId="5b2a4d09dbb555f0" providerId="LiveId" clId="{4011FA2D-7D13-6940-9E6E-581D35A50F43}" dt="2025-10-13T17:46:49.185" v="67" actId="2696"/>
        <pc:sldMkLst>
          <pc:docMk/>
          <pc:sldMk cId="3735359526" sldId="295"/>
        </pc:sldMkLst>
      </pc:sldChg>
      <pc:sldChg chg="del">
        <pc:chgData name="Yasmim Gluchowiski" userId="5b2a4d09dbb555f0" providerId="LiveId" clId="{4011FA2D-7D13-6940-9E6E-581D35A50F43}" dt="2025-10-13T17:46:49.367" v="68" actId="2696"/>
        <pc:sldMkLst>
          <pc:docMk/>
          <pc:sldMk cId="3203752809" sldId="296"/>
        </pc:sldMkLst>
      </pc:sldChg>
      <pc:sldChg chg="del">
        <pc:chgData name="Yasmim Gluchowiski" userId="5b2a4d09dbb555f0" providerId="LiveId" clId="{4011FA2D-7D13-6940-9E6E-581D35A50F43}" dt="2025-10-13T17:46:49.546" v="69" actId="2696"/>
        <pc:sldMkLst>
          <pc:docMk/>
          <pc:sldMk cId="177011374" sldId="297"/>
        </pc:sldMkLst>
      </pc:sldChg>
      <pc:sldChg chg="modSp add mod modTransition">
        <pc:chgData name="Yasmim Gluchowiski" userId="5b2a4d09dbb555f0" providerId="LiveId" clId="{4011FA2D-7D13-6940-9E6E-581D35A50F43}" dt="2025-10-13T17:59:23.713" v="117"/>
        <pc:sldMkLst>
          <pc:docMk/>
          <pc:sldMk cId="1075992901" sldId="298"/>
        </pc:sldMkLst>
      </pc:sldChg>
      <pc:sldChg chg="modSp add mod modTransition">
        <pc:chgData name="Yasmim Gluchowiski" userId="5b2a4d09dbb555f0" providerId="LiveId" clId="{4011FA2D-7D13-6940-9E6E-581D35A50F43}" dt="2025-10-13T17:59:23.713" v="117"/>
        <pc:sldMkLst>
          <pc:docMk/>
          <pc:sldMk cId="2605033856" sldId="299"/>
        </pc:sldMkLst>
      </pc:sldChg>
      <pc:sldChg chg="add del">
        <pc:chgData name="Yasmim Gluchowiski" userId="5b2a4d09dbb555f0" providerId="LiveId" clId="{4011FA2D-7D13-6940-9E6E-581D35A50F43}" dt="2025-10-13T17:46:45.249" v="57" actId="2696"/>
        <pc:sldMkLst>
          <pc:docMk/>
          <pc:sldMk cId="102911552" sldId="300"/>
        </pc:sldMkLst>
      </pc:sldChg>
      <pc:sldChg chg="modSp add mod modTransition">
        <pc:chgData name="Yasmim Gluchowiski" userId="5b2a4d09dbb555f0" providerId="LiveId" clId="{4011FA2D-7D13-6940-9E6E-581D35A50F43}" dt="2025-10-13T17:59:23.713" v="117"/>
        <pc:sldMkLst>
          <pc:docMk/>
          <pc:sldMk cId="2846109803" sldId="300"/>
        </pc:sldMkLst>
      </pc:sldChg>
      <pc:sldChg chg="add modTransition">
        <pc:chgData name="Yasmim Gluchowiski" userId="5b2a4d09dbb555f0" providerId="LiveId" clId="{4011FA2D-7D13-6940-9E6E-581D35A50F43}" dt="2025-10-13T17:59:23.713" v="117"/>
        <pc:sldMkLst>
          <pc:docMk/>
          <pc:sldMk cId="944914679" sldId="301"/>
        </pc:sldMkLst>
      </pc:sldChg>
      <pc:sldChg chg="add del">
        <pc:chgData name="Yasmim Gluchowiski" userId="5b2a4d09dbb555f0" providerId="LiveId" clId="{4011FA2D-7D13-6940-9E6E-581D35A50F43}" dt="2025-10-13T17:46:45.650" v="58" actId="2696"/>
        <pc:sldMkLst>
          <pc:docMk/>
          <pc:sldMk cId="2693055664" sldId="301"/>
        </pc:sldMkLst>
      </pc:sldChg>
      <pc:sldChg chg="modSp add mod ord modTransition">
        <pc:chgData name="Yasmim Gluchowiski" userId="5b2a4d09dbb555f0" providerId="LiveId" clId="{4011FA2D-7D13-6940-9E6E-581D35A50F43}" dt="2025-10-13T18:09:09.300" v="118" actId="20577"/>
        <pc:sldMkLst>
          <pc:docMk/>
          <pc:sldMk cId="890411807" sldId="302"/>
        </pc:sldMkLst>
      </pc:sldChg>
      <pc:sldChg chg="add del">
        <pc:chgData name="Yasmim Gluchowiski" userId="5b2a4d09dbb555f0" providerId="LiveId" clId="{4011FA2D-7D13-6940-9E6E-581D35A50F43}" dt="2025-10-13T17:46:46.006" v="59" actId="2696"/>
        <pc:sldMkLst>
          <pc:docMk/>
          <pc:sldMk cId="3567580266" sldId="302"/>
        </pc:sldMkLst>
      </pc:sldChg>
      <pc:sldChg chg="modSp add mod modTransition modAnim">
        <pc:chgData name="Yasmim Gluchowiski" userId="5b2a4d09dbb555f0" providerId="LiveId" clId="{4011FA2D-7D13-6940-9E6E-581D35A50F43}" dt="2025-10-13T17:59:23.713" v="117"/>
        <pc:sldMkLst>
          <pc:docMk/>
          <pc:sldMk cId="171059953" sldId="303"/>
        </pc:sldMkLst>
      </pc:sldChg>
      <pc:sldChg chg="add del">
        <pc:chgData name="Yasmim Gluchowiski" userId="5b2a4d09dbb555f0" providerId="LiveId" clId="{4011FA2D-7D13-6940-9E6E-581D35A50F43}" dt="2025-10-13T18:09:25.558" v="122" actId="2696"/>
        <pc:sldMkLst>
          <pc:docMk/>
          <pc:sldMk cId="1831393720" sldId="304"/>
        </pc:sldMkLst>
      </pc:sldChg>
      <pc:sldChg chg="add del">
        <pc:chgData name="Yasmim Gluchowiski" userId="5b2a4d09dbb555f0" providerId="LiveId" clId="{4011FA2D-7D13-6940-9E6E-581D35A50F43}" dt="2025-10-13T18:44:19.203" v="126" actId="2696"/>
        <pc:sldMkLst>
          <pc:docMk/>
          <pc:sldMk cId="2203863756" sldId="305"/>
        </pc:sldMkLst>
      </pc:sldChg>
      <pc:sldChg chg="add del">
        <pc:chgData name="Yasmim Gluchowiski" userId="5b2a4d09dbb555f0" providerId="LiveId" clId="{4011FA2D-7D13-6940-9E6E-581D35A50F43}" dt="2025-10-13T18:44:19.419" v="127" actId="2696"/>
        <pc:sldMkLst>
          <pc:docMk/>
          <pc:sldMk cId="2450600599" sldId="306"/>
        </pc:sldMkLst>
      </pc:sldChg>
      <pc:sldChg chg="modSp add mod ord">
        <pc:chgData name="Yasmim Gluchowiski" userId="5b2a4d09dbb555f0" providerId="LiveId" clId="{4011FA2D-7D13-6940-9E6E-581D35A50F43}" dt="2025-10-13T18:44:38.151" v="153" actId="403"/>
        <pc:sldMkLst>
          <pc:docMk/>
          <pc:sldMk cId="670395336" sldId="307"/>
        </pc:sldMkLst>
      </pc:sldChg>
      <pc:sldChg chg="modSp add mod">
        <pc:chgData name="Yasmim Gluchowiski" userId="5b2a4d09dbb555f0" providerId="LiveId" clId="{4011FA2D-7D13-6940-9E6E-581D35A50F43}" dt="2025-10-13T18:55:08.832" v="163" actId="1076"/>
        <pc:sldMkLst>
          <pc:docMk/>
          <pc:sldMk cId="3357367492" sldId="308"/>
        </pc:sldMkLst>
      </pc:sldChg>
      <pc:sldChg chg="modSp add mod">
        <pc:chgData name="Yasmim Gluchowiski" userId="5b2a4d09dbb555f0" providerId="LiveId" clId="{4011FA2D-7D13-6940-9E6E-581D35A50F43}" dt="2025-10-13T18:55:41.033" v="165"/>
        <pc:sldMkLst>
          <pc:docMk/>
          <pc:sldMk cId="2576993221" sldId="309"/>
        </pc:sldMkLst>
      </pc:sldChg>
    </pc:docChg>
  </pc:docChgLst>
  <pc:docChgLst>
    <pc:chgData name="marcos aurelio gularte de castro" userId="67f50566e2aee3b4" providerId="LiveId" clId="{A257C8B9-23D8-51A9-A383-737C280F27C0}"/>
    <pc:docChg chg="custSel modSld modMainMaster">
      <pc:chgData name="marcos aurelio gularte de castro" userId="67f50566e2aee3b4" providerId="LiveId" clId="{A257C8B9-23D8-51A9-A383-737C280F27C0}" dt="2025-10-20T21:37:52.053" v="99" actId="20577"/>
      <pc:docMkLst>
        <pc:docMk/>
      </pc:docMkLst>
      <pc:sldChg chg="modSp mod setBg">
        <pc:chgData name="marcos aurelio gularte de castro" userId="67f50566e2aee3b4" providerId="LiveId" clId="{A257C8B9-23D8-51A9-A383-737C280F27C0}" dt="2025-10-19T00:07:34.740" v="3"/>
        <pc:sldMkLst>
          <pc:docMk/>
          <pc:sldMk cId="185961527" sldId="285"/>
        </pc:sldMkLst>
        <pc:spChg chg="mod">
          <ac:chgData name="marcos aurelio gularte de castro" userId="67f50566e2aee3b4" providerId="LiveId" clId="{A257C8B9-23D8-51A9-A383-737C280F27C0}" dt="2025-10-19T00:07:24.552" v="1" actId="1076"/>
          <ac:spMkLst>
            <pc:docMk/>
            <pc:sldMk cId="185961527" sldId="285"/>
            <ac:spMk id="4" creationId="{F0BA2865-EF1D-9A4D-D56A-EE06804DB6B5}"/>
          </ac:spMkLst>
        </pc:spChg>
      </pc:sldChg>
      <pc:sldChg chg="modSp mod setBg">
        <pc:chgData name="marcos aurelio gularte de castro" userId="67f50566e2aee3b4" providerId="LiveId" clId="{A257C8B9-23D8-51A9-A383-737C280F27C0}" dt="2025-10-19T01:12:56.505" v="57" actId="1076"/>
        <pc:sldMkLst>
          <pc:docMk/>
          <pc:sldMk cId="3896212680" sldId="311"/>
        </pc:sldMkLst>
        <pc:spChg chg="mod">
          <ac:chgData name="marcos aurelio gularte de castro" userId="67f50566e2aee3b4" providerId="LiveId" clId="{A257C8B9-23D8-51A9-A383-737C280F27C0}" dt="2025-10-19T01:12:56.505" v="57" actId="1076"/>
          <ac:spMkLst>
            <pc:docMk/>
            <pc:sldMk cId="3896212680" sldId="311"/>
            <ac:spMk id="4" creationId="{A1AD9C64-2D80-CB5E-2A04-AE7E7413B4E8}"/>
          </ac:spMkLst>
        </pc:spChg>
      </pc:sldChg>
      <pc:sldChg chg="modSp mod setBg">
        <pc:chgData name="marcos aurelio gularte de castro" userId="67f50566e2aee3b4" providerId="LiveId" clId="{A257C8B9-23D8-51A9-A383-737C280F27C0}" dt="2025-10-19T00:11:11.899" v="12" actId="20577"/>
        <pc:sldMkLst>
          <pc:docMk/>
          <pc:sldMk cId="3107112672" sldId="313"/>
        </pc:sldMkLst>
        <pc:spChg chg="mod">
          <ac:chgData name="marcos aurelio gularte de castro" userId="67f50566e2aee3b4" providerId="LiveId" clId="{A257C8B9-23D8-51A9-A383-737C280F27C0}" dt="2025-10-19T00:11:11.899" v="12" actId="20577"/>
          <ac:spMkLst>
            <pc:docMk/>
            <pc:sldMk cId="3107112672" sldId="313"/>
            <ac:spMk id="4" creationId="{48290760-DFEC-B372-ABBD-04BA319F42E9}"/>
          </ac:spMkLst>
        </pc:spChg>
      </pc:sldChg>
      <pc:sldChg chg="modSp mod setBg">
        <pc:chgData name="marcos aurelio gularte de castro" userId="67f50566e2aee3b4" providerId="LiveId" clId="{A257C8B9-23D8-51A9-A383-737C280F27C0}" dt="2025-10-20T21:37:31.899" v="96" actId="20577"/>
        <pc:sldMkLst>
          <pc:docMk/>
          <pc:sldMk cId="1777700495" sldId="324"/>
        </pc:sldMkLst>
        <pc:spChg chg="mod">
          <ac:chgData name="marcos aurelio gularte de castro" userId="67f50566e2aee3b4" providerId="LiveId" clId="{A257C8B9-23D8-51A9-A383-737C280F27C0}" dt="2025-10-20T21:37:31.899" v="96" actId="20577"/>
          <ac:spMkLst>
            <pc:docMk/>
            <pc:sldMk cId="1777700495" sldId="324"/>
            <ac:spMk id="4" creationId="{98DFACFC-A7EF-9638-D81C-458790047BB7}"/>
          </ac:spMkLst>
        </pc:spChg>
      </pc:sldChg>
      <pc:sldChg chg="modSp mod setBg">
        <pc:chgData name="marcos aurelio gularte de castro" userId="67f50566e2aee3b4" providerId="LiveId" clId="{A257C8B9-23D8-51A9-A383-737C280F27C0}" dt="2025-10-19T20:45:48.687" v="93" actId="207"/>
        <pc:sldMkLst>
          <pc:docMk/>
          <pc:sldMk cId="1046356650" sldId="325"/>
        </pc:sldMkLst>
        <pc:spChg chg="mod">
          <ac:chgData name="marcos aurelio gularte de castro" userId="67f50566e2aee3b4" providerId="LiveId" clId="{A257C8B9-23D8-51A9-A383-737C280F27C0}" dt="2025-10-19T20:45:48.687" v="93" actId="207"/>
          <ac:spMkLst>
            <pc:docMk/>
            <pc:sldMk cId="1046356650" sldId="325"/>
            <ac:spMk id="4" creationId="{CBCCAB41-003C-151C-38D4-2EDDC3604B1F}"/>
          </ac:spMkLst>
        </pc:spChg>
      </pc:sldChg>
      <pc:sldChg chg="modSp mod setBg">
        <pc:chgData name="marcos aurelio gularte de castro" userId="67f50566e2aee3b4" providerId="LiveId" clId="{A257C8B9-23D8-51A9-A383-737C280F27C0}" dt="2025-10-20T21:37:47.918" v="98" actId="20577"/>
        <pc:sldMkLst>
          <pc:docMk/>
          <pc:sldMk cId="891087084" sldId="326"/>
        </pc:sldMkLst>
        <pc:spChg chg="mod">
          <ac:chgData name="marcos aurelio gularte de castro" userId="67f50566e2aee3b4" providerId="LiveId" clId="{A257C8B9-23D8-51A9-A383-737C280F27C0}" dt="2025-10-20T21:37:47.918" v="98" actId="20577"/>
          <ac:spMkLst>
            <pc:docMk/>
            <pc:sldMk cId="891087084" sldId="326"/>
            <ac:spMk id="4" creationId="{CDBBE71B-5979-D397-3054-28FB4139005D}"/>
          </ac:spMkLst>
        </pc:spChg>
      </pc:sldChg>
      <pc:sldChg chg="modSp mod setBg">
        <pc:chgData name="marcos aurelio gularte de castro" userId="67f50566e2aee3b4" providerId="LiveId" clId="{A257C8B9-23D8-51A9-A383-737C280F27C0}" dt="2025-10-19T01:28:21.301" v="70" actId="1076"/>
        <pc:sldMkLst>
          <pc:docMk/>
          <pc:sldMk cId="394642919" sldId="331"/>
        </pc:sldMkLst>
        <pc:spChg chg="mod">
          <ac:chgData name="marcos aurelio gularte de castro" userId="67f50566e2aee3b4" providerId="LiveId" clId="{A257C8B9-23D8-51A9-A383-737C280F27C0}" dt="2025-10-19T01:28:21.301" v="70" actId="1076"/>
          <ac:spMkLst>
            <pc:docMk/>
            <pc:sldMk cId="394642919" sldId="331"/>
            <ac:spMk id="4" creationId="{632CF6FF-2C7C-93DB-C7F4-834445FD7A32}"/>
          </ac:spMkLst>
        </pc:spChg>
      </pc:sldChg>
      <pc:sldChg chg="modSp mod setBg">
        <pc:chgData name="marcos aurelio gularte de castro" userId="67f50566e2aee3b4" providerId="LiveId" clId="{A257C8B9-23D8-51A9-A383-737C280F27C0}" dt="2025-10-19T00:08:34.003" v="7"/>
        <pc:sldMkLst>
          <pc:docMk/>
          <pc:sldMk cId="3674257862" sldId="332"/>
        </pc:sldMkLst>
        <pc:spChg chg="mod">
          <ac:chgData name="marcos aurelio gularte de castro" userId="67f50566e2aee3b4" providerId="LiveId" clId="{A257C8B9-23D8-51A9-A383-737C280F27C0}" dt="2025-10-19T00:07:41.716" v="5" actId="1076"/>
          <ac:spMkLst>
            <pc:docMk/>
            <pc:sldMk cId="3674257862" sldId="332"/>
            <ac:spMk id="4" creationId="{ECD45A24-E720-1205-669F-8E7B95B56243}"/>
          </ac:spMkLst>
        </pc:spChg>
      </pc:sldChg>
      <pc:sldChg chg="modSp mod setBg">
        <pc:chgData name="marcos aurelio gularte de castro" userId="67f50566e2aee3b4" providerId="LiveId" clId="{A257C8B9-23D8-51A9-A383-737C280F27C0}" dt="2025-10-20T21:37:28.073" v="95" actId="20577"/>
        <pc:sldMkLst>
          <pc:docMk/>
          <pc:sldMk cId="3659947247" sldId="333"/>
        </pc:sldMkLst>
        <pc:spChg chg="mod">
          <ac:chgData name="marcos aurelio gularte de castro" userId="67f50566e2aee3b4" providerId="LiveId" clId="{A257C8B9-23D8-51A9-A383-737C280F27C0}" dt="2025-10-20T21:37:28.073" v="95" actId="20577"/>
          <ac:spMkLst>
            <pc:docMk/>
            <pc:sldMk cId="3659947247" sldId="333"/>
            <ac:spMk id="4" creationId="{1A553C9B-56A5-0FE4-A067-6A3269C71300}"/>
          </ac:spMkLst>
        </pc:spChg>
      </pc:sldChg>
      <pc:sldChg chg="modSp mod setBg">
        <pc:chgData name="marcos aurelio gularte de castro" userId="67f50566e2aee3b4" providerId="LiveId" clId="{A257C8B9-23D8-51A9-A383-737C280F27C0}" dt="2025-10-19T20:45:38.490" v="91" actId="207"/>
        <pc:sldMkLst>
          <pc:docMk/>
          <pc:sldMk cId="3338977189" sldId="334"/>
        </pc:sldMkLst>
        <pc:spChg chg="mod">
          <ac:chgData name="marcos aurelio gularte de castro" userId="67f50566e2aee3b4" providerId="LiveId" clId="{A257C8B9-23D8-51A9-A383-737C280F27C0}" dt="2025-10-19T20:45:38.490" v="91" actId="207"/>
          <ac:spMkLst>
            <pc:docMk/>
            <pc:sldMk cId="3338977189" sldId="334"/>
            <ac:spMk id="4" creationId="{3DE0DEC6-A3AF-7033-E132-DA70C3AD5E0C}"/>
          </ac:spMkLst>
        </pc:spChg>
      </pc:sldChg>
      <pc:sldChg chg="modSp mod setBg">
        <pc:chgData name="marcos aurelio gularte de castro" userId="67f50566e2aee3b4" providerId="LiveId" clId="{A257C8B9-23D8-51A9-A383-737C280F27C0}" dt="2025-10-20T21:37:42.176" v="97" actId="20577"/>
        <pc:sldMkLst>
          <pc:docMk/>
          <pc:sldMk cId="2841361094" sldId="335"/>
        </pc:sldMkLst>
        <pc:spChg chg="mod">
          <ac:chgData name="marcos aurelio gularte de castro" userId="67f50566e2aee3b4" providerId="LiveId" clId="{A257C8B9-23D8-51A9-A383-737C280F27C0}" dt="2025-10-20T21:37:42.176" v="97" actId="20577"/>
          <ac:spMkLst>
            <pc:docMk/>
            <pc:sldMk cId="2841361094" sldId="335"/>
            <ac:spMk id="4" creationId="{BF9B8E96-A999-C39F-161C-2D19AF939874}"/>
          </ac:spMkLst>
        </pc:spChg>
      </pc:sldChg>
      <pc:sldChg chg="modSp mod setBg">
        <pc:chgData name="marcos aurelio gularte de castro" userId="67f50566e2aee3b4" providerId="LiveId" clId="{A257C8B9-23D8-51A9-A383-737C280F27C0}" dt="2025-10-20T21:37:52.053" v="99" actId="20577"/>
        <pc:sldMkLst>
          <pc:docMk/>
          <pc:sldMk cId="809723568" sldId="336"/>
        </pc:sldMkLst>
        <pc:spChg chg="mod">
          <ac:chgData name="marcos aurelio gularte de castro" userId="67f50566e2aee3b4" providerId="LiveId" clId="{A257C8B9-23D8-51A9-A383-737C280F27C0}" dt="2025-10-20T21:37:52.053" v="99" actId="20577"/>
          <ac:spMkLst>
            <pc:docMk/>
            <pc:sldMk cId="809723568" sldId="336"/>
            <ac:spMk id="4" creationId="{51CA4EBA-1ED6-86CC-01CD-A274E270F1C2}"/>
          </ac:spMkLst>
        </pc:spChg>
      </pc:sldChg>
      <pc:sldChg chg="modSp mod setBg">
        <pc:chgData name="marcos aurelio gularte de castro" userId="67f50566e2aee3b4" providerId="LiveId" clId="{A257C8B9-23D8-51A9-A383-737C280F27C0}" dt="2025-10-19T01:16:41.293" v="65" actId="1076"/>
        <pc:sldMkLst>
          <pc:docMk/>
          <pc:sldMk cId="791856711" sldId="337"/>
        </pc:sldMkLst>
        <pc:spChg chg="mod">
          <ac:chgData name="marcos aurelio gularte de castro" userId="67f50566e2aee3b4" providerId="LiveId" clId="{A257C8B9-23D8-51A9-A383-737C280F27C0}" dt="2025-10-19T01:16:41.293" v="65" actId="1076"/>
          <ac:spMkLst>
            <pc:docMk/>
            <pc:sldMk cId="791856711" sldId="337"/>
            <ac:spMk id="4" creationId="{1CF30887-87CC-B990-43C2-F3201C2B0954}"/>
          </ac:spMkLst>
        </pc:spChg>
      </pc:sldChg>
      <pc:sldChg chg="addSp delSp modSp mod setBg chgLayout">
        <pc:chgData name="marcos aurelio gularte de castro" userId="67f50566e2aee3b4" providerId="LiveId" clId="{A257C8B9-23D8-51A9-A383-737C280F27C0}" dt="2025-10-19T20:46:08.942" v="94" actId="207"/>
        <pc:sldMkLst>
          <pc:docMk/>
          <pc:sldMk cId="485326754" sldId="338"/>
        </pc:sldMkLst>
        <pc:spChg chg="add del mod">
          <ac:chgData name="marcos aurelio gularte de castro" userId="67f50566e2aee3b4" providerId="LiveId" clId="{A257C8B9-23D8-51A9-A383-737C280F27C0}" dt="2025-10-19T01:28:39.367" v="76" actId="6264"/>
          <ac:spMkLst>
            <pc:docMk/>
            <pc:sldMk cId="485326754" sldId="338"/>
            <ac:spMk id="2" creationId="{D984725E-3F9F-C95F-02B2-318A4E90F5BE}"/>
          </ac:spMkLst>
        </pc:spChg>
        <pc:spChg chg="mod ord">
          <ac:chgData name="marcos aurelio gularte de castro" userId="67f50566e2aee3b4" providerId="LiveId" clId="{A257C8B9-23D8-51A9-A383-737C280F27C0}" dt="2025-10-19T20:46:08.942" v="94" actId="207"/>
          <ac:spMkLst>
            <pc:docMk/>
            <pc:sldMk cId="485326754" sldId="338"/>
            <ac:spMk id="4" creationId="{44065344-8946-EEEF-3B48-FC2D5AE9A093}"/>
          </ac:spMkLst>
        </pc:spChg>
      </pc:sldChg>
      <pc:sldMasterChg chg="modSp">
        <pc:chgData name="marcos aurelio gularte de castro" userId="67f50566e2aee3b4" providerId="LiveId" clId="{A257C8B9-23D8-51A9-A383-737C280F27C0}" dt="2025-10-19T20:42:19.258" v="89" actId="14826"/>
        <pc:sldMasterMkLst>
          <pc:docMk/>
          <pc:sldMasterMk cId="1175122652" sldId="2147483660"/>
        </pc:sldMasterMkLst>
        <pc:picChg chg="mod">
          <ac:chgData name="marcos aurelio gularte de castro" userId="67f50566e2aee3b4" providerId="LiveId" clId="{A257C8B9-23D8-51A9-A383-737C280F27C0}" dt="2025-10-19T20:42:19.258" v="89" actId="14826"/>
          <ac:picMkLst>
            <pc:docMk/>
            <pc:sldMasterMk cId="1175122652" sldId="2147483660"/>
            <ac:picMk id="10" creationId="{601A790B-9156-BB06-172C-9ED70B2BDCF6}"/>
          </ac:picMkLst>
        </pc:picChg>
      </pc:sldMasterChg>
    </pc:docChg>
  </pc:docChgLst>
  <pc:docChgLst>
    <pc:chgData name="Yasmim Gluchowiski" userId="5b2a4d09dbb555f0" providerId="LiveId" clId="{BAAD3322-B623-7E4D-9A0D-E1DA124ABD23}"/>
    <pc:docChg chg="undo redo custSel addSld delSld modSld sldOrd">
      <pc:chgData name="Yasmim Gluchowiski" userId="5b2a4d09dbb555f0" providerId="LiveId" clId="{BAAD3322-B623-7E4D-9A0D-E1DA124ABD23}" dt="2025-10-09T21:07:11.631" v="242"/>
      <pc:docMkLst>
        <pc:docMk/>
      </pc:docMkLst>
      <pc:sldChg chg="modSp mod">
        <pc:chgData name="Yasmim Gluchowiski" userId="5b2a4d09dbb555f0" providerId="LiveId" clId="{BAAD3322-B623-7E4D-9A0D-E1DA124ABD23}" dt="2025-10-09T18:34:40.171" v="48" actId="20577"/>
        <pc:sldMkLst>
          <pc:docMk/>
          <pc:sldMk cId="2194967833" sldId="258"/>
        </pc:sldMkLst>
        <pc:spChg chg="mod">
          <ac:chgData name="Yasmim Gluchowiski" userId="5b2a4d09dbb555f0" providerId="LiveId" clId="{BAAD3322-B623-7E4D-9A0D-E1DA124ABD23}" dt="2025-10-09T18:34:40.171" v="48" actId="20577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BAAD3322-B623-7E4D-9A0D-E1DA124ABD23}" dt="2025-10-09T18:34:22.280" v="32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del">
        <pc:chgData name="Yasmim Gluchowiski" userId="5b2a4d09dbb555f0" providerId="LiveId" clId="{BAAD3322-B623-7E4D-9A0D-E1DA124ABD23}" dt="2025-10-09T19:04:15.512" v="69" actId="2696"/>
        <pc:sldMkLst>
          <pc:docMk/>
          <pc:sldMk cId="1444760828" sldId="274"/>
        </pc:sldMkLst>
      </pc:sldChg>
      <pc:sldChg chg="del">
        <pc:chgData name="Yasmim Gluchowiski" userId="5b2a4d09dbb555f0" providerId="LiveId" clId="{BAAD3322-B623-7E4D-9A0D-E1DA124ABD23}" dt="2025-10-09T19:17:33.449" v="102" actId="2696"/>
        <pc:sldMkLst>
          <pc:docMk/>
          <pc:sldMk cId="2591915933" sldId="275"/>
        </pc:sldMkLst>
      </pc:sldChg>
      <pc:sldChg chg="modSp mod modAnim">
        <pc:chgData name="Yasmim Gluchowiski" userId="5b2a4d09dbb555f0" providerId="LiveId" clId="{BAAD3322-B623-7E4D-9A0D-E1DA124ABD23}" dt="2025-10-09T19:50:17.302" v="127"/>
        <pc:sldMkLst>
          <pc:docMk/>
          <pc:sldMk cId="569931695" sldId="276"/>
        </pc:sldMkLst>
      </pc:sldChg>
      <pc:sldChg chg="modSp del mod modAnim">
        <pc:chgData name="Yasmim Gluchowiski" userId="5b2a4d09dbb555f0" providerId="LiveId" clId="{BAAD3322-B623-7E4D-9A0D-E1DA124ABD23}" dt="2025-10-09T19:54:11.906" v="142" actId="2696"/>
        <pc:sldMkLst>
          <pc:docMk/>
          <pc:sldMk cId="2373928393" sldId="277"/>
        </pc:sldMkLst>
      </pc:sldChg>
      <pc:sldChg chg="del">
        <pc:chgData name="Yasmim Gluchowiski" userId="5b2a4d09dbb555f0" providerId="LiveId" clId="{BAAD3322-B623-7E4D-9A0D-E1DA124ABD23}" dt="2025-10-09T19:53:27.711" v="135" actId="2696"/>
        <pc:sldMkLst>
          <pc:docMk/>
          <pc:sldMk cId="3451144809" sldId="278"/>
        </pc:sldMkLst>
      </pc:sldChg>
      <pc:sldChg chg="del">
        <pc:chgData name="Yasmim Gluchowiski" userId="5b2a4d09dbb555f0" providerId="LiveId" clId="{BAAD3322-B623-7E4D-9A0D-E1DA124ABD23}" dt="2025-10-09T20:22:54.957" v="196" actId="2696"/>
        <pc:sldMkLst>
          <pc:docMk/>
          <pc:sldMk cId="1417866775" sldId="279"/>
        </pc:sldMkLst>
      </pc:sldChg>
      <pc:sldChg chg="del">
        <pc:chgData name="Yasmim Gluchowiski" userId="5b2a4d09dbb555f0" providerId="LiveId" clId="{BAAD3322-B623-7E4D-9A0D-E1DA124ABD23}" dt="2025-10-09T20:22:55.382" v="197" actId="2696"/>
        <pc:sldMkLst>
          <pc:docMk/>
          <pc:sldMk cId="478043282" sldId="280"/>
        </pc:sldMkLst>
      </pc:sldChg>
      <pc:sldChg chg="modSp mod">
        <pc:chgData name="Yasmim Gluchowiski" userId="5b2a4d09dbb555f0" providerId="LiveId" clId="{BAAD3322-B623-7E4D-9A0D-E1DA124ABD23}" dt="2025-10-09T18:35:15.521" v="51" actId="1076"/>
        <pc:sldMkLst>
          <pc:docMk/>
          <pc:sldMk cId="2585488618" sldId="281"/>
        </pc:sldMkLst>
      </pc:sldChg>
      <pc:sldChg chg="modSp mod">
        <pc:chgData name="Yasmim Gluchowiski" userId="5b2a4d09dbb555f0" providerId="LiveId" clId="{BAAD3322-B623-7E4D-9A0D-E1DA124ABD23}" dt="2025-10-09T20:22:31.591" v="186" actId="114"/>
        <pc:sldMkLst>
          <pc:docMk/>
          <pc:sldMk cId="3063932003" sldId="282"/>
        </pc:sldMkLst>
      </pc:sldChg>
      <pc:sldChg chg="del">
        <pc:chgData name="Yasmim Gluchowiski" userId="5b2a4d09dbb555f0" providerId="LiveId" clId="{BAAD3322-B623-7E4D-9A0D-E1DA124ABD23}" dt="2025-10-09T20:22:54.091" v="195" actId="2696"/>
        <pc:sldMkLst>
          <pc:docMk/>
          <pc:sldMk cId="2191348405" sldId="283"/>
        </pc:sldMkLst>
      </pc:sldChg>
      <pc:sldChg chg="del">
        <pc:chgData name="Yasmim Gluchowiski" userId="5b2a4d09dbb555f0" providerId="LiveId" clId="{BAAD3322-B623-7E4D-9A0D-E1DA124ABD23}" dt="2025-10-09T20:31:59.033" v="200" actId="2696"/>
        <pc:sldMkLst>
          <pc:docMk/>
          <pc:sldMk cId="4208656422" sldId="284"/>
        </pc:sldMkLst>
      </pc:sldChg>
      <pc:sldChg chg="modSp mod modAnim">
        <pc:chgData name="Yasmim Gluchowiski" userId="5b2a4d09dbb555f0" providerId="LiveId" clId="{BAAD3322-B623-7E4D-9A0D-E1DA124ABD23}" dt="2025-10-09T19:07:37.431" v="96" actId="20577"/>
        <pc:sldMkLst>
          <pc:docMk/>
          <pc:sldMk cId="185961527" sldId="285"/>
        </pc:sldMkLst>
        <pc:spChg chg="mod">
          <ac:chgData name="Yasmim Gluchowiski" userId="5b2a4d09dbb555f0" providerId="LiveId" clId="{BAAD3322-B623-7E4D-9A0D-E1DA124ABD23}" dt="2025-10-09T19:07:37.431" v="96" actId="20577"/>
          <ac:spMkLst>
            <pc:docMk/>
            <pc:sldMk cId="185961527" sldId="285"/>
            <ac:spMk id="4" creationId="{F0BA2865-EF1D-9A4D-D56A-EE06804DB6B5}"/>
          </ac:spMkLst>
        </pc:spChg>
      </pc:sldChg>
      <pc:sldChg chg="modSp mod modAnim">
        <pc:chgData name="Yasmim Gluchowiski" userId="5b2a4d09dbb555f0" providerId="LiveId" clId="{BAAD3322-B623-7E4D-9A0D-E1DA124ABD23}" dt="2025-10-09T19:17:15.387" v="100"/>
        <pc:sldMkLst>
          <pc:docMk/>
          <pc:sldMk cId="3475248947" sldId="286"/>
        </pc:sldMkLst>
      </pc:sldChg>
      <pc:sldChg chg="modSp add mod">
        <pc:chgData name="Yasmim Gluchowiski" userId="5b2a4d09dbb555f0" providerId="LiveId" clId="{BAAD3322-B623-7E4D-9A0D-E1DA124ABD23}" dt="2025-10-09T19:40:03.718" v="111" actId="1076"/>
        <pc:sldMkLst>
          <pc:docMk/>
          <pc:sldMk cId="2150284332" sldId="287"/>
        </pc:sldMkLst>
      </pc:sldChg>
      <pc:sldChg chg="modSp add ord">
        <pc:chgData name="Yasmim Gluchowiski" userId="5b2a4d09dbb555f0" providerId="LiveId" clId="{BAAD3322-B623-7E4D-9A0D-E1DA124ABD23}" dt="2025-10-09T19:53:47.873" v="140" actId="20578"/>
        <pc:sldMkLst>
          <pc:docMk/>
          <pc:sldMk cId="512712234" sldId="288"/>
        </pc:sldMkLst>
      </pc:sldChg>
      <pc:sldChg chg="modSp add mod ord modAnim">
        <pc:chgData name="Yasmim Gluchowiski" userId="5b2a4d09dbb555f0" providerId="LiveId" clId="{BAAD3322-B623-7E4D-9A0D-E1DA124ABD23}" dt="2025-10-09T20:15:06.102" v="176"/>
        <pc:sldMkLst>
          <pc:docMk/>
          <pc:sldMk cId="3948729469" sldId="289"/>
        </pc:sldMkLst>
      </pc:sldChg>
      <pc:sldChg chg="addSp delSp modSp add mod ord">
        <pc:chgData name="Yasmim Gluchowiski" userId="5b2a4d09dbb555f0" providerId="LiveId" clId="{BAAD3322-B623-7E4D-9A0D-E1DA124ABD23}" dt="2025-10-09T20:35:44.826" v="206" actId="1076"/>
        <pc:sldMkLst>
          <pc:docMk/>
          <pc:sldMk cId="996395765" sldId="290"/>
        </pc:sldMkLst>
      </pc:sldChg>
      <pc:sldChg chg="modSp add mod">
        <pc:chgData name="Yasmim Gluchowiski" userId="5b2a4d09dbb555f0" providerId="LiveId" clId="{BAAD3322-B623-7E4D-9A0D-E1DA124ABD23}" dt="2025-10-09T20:36:02.914" v="208" actId="11"/>
        <pc:sldMkLst>
          <pc:docMk/>
          <pc:sldMk cId="892394444" sldId="291"/>
        </pc:sldMkLst>
      </pc:sldChg>
      <pc:sldChg chg="modSp add del mod">
        <pc:chgData name="Yasmim Gluchowiski" userId="5b2a4d09dbb555f0" providerId="LiveId" clId="{BAAD3322-B623-7E4D-9A0D-E1DA124ABD23}" dt="2025-10-09T20:48:04.691" v="232" actId="2696"/>
        <pc:sldMkLst>
          <pc:docMk/>
          <pc:sldMk cId="3005268198" sldId="292"/>
        </pc:sldMkLst>
      </pc:sldChg>
      <pc:sldChg chg="add">
        <pc:chgData name="Yasmim Gluchowiski" userId="5b2a4d09dbb555f0" providerId="LiveId" clId="{BAAD3322-B623-7E4D-9A0D-E1DA124ABD23}" dt="2025-10-09T20:44:35.775" v="212" actId="2890"/>
        <pc:sldMkLst>
          <pc:docMk/>
          <pc:sldMk cId="1957353805" sldId="293"/>
        </pc:sldMkLst>
      </pc:sldChg>
      <pc:sldChg chg="modSp add mod">
        <pc:chgData name="Yasmim Gluchowiski" userId="5b2a4d09dbb555f0" providerId="LiveId" clId="{BAAD3322-B623-7E4D-9A0D-E1DA124ABD23}" dt="2025-10-09T20:45:49.767" v="218" actId="14100"/>
        <pc:sldMkLst>
          <pc:docMk/>
          <pc:sldMk cId="2310847424" sldId="294"/>
        </pc:sldMkLst>
      </pc:sldChg>
      <pc:sldChg chg="modSp add mod">
        <pc:chgData name="Yasmim Gluchowiski" userId="5b2a4d09dbb555f0" providerId="LiveId" clId="{BAAD3322-B623-7E4D-9A0D-E1DA124ABD23}" dt="2025-10-09T20:47:30.982" v="227"/>
        <pc:sldMkLst>
          <pc:docMk/>
          <pc:sldMk cId="3735359526" sldId="295"/>
        </pc:sldMkLst>
      </pc:sldChg>
      <pc:sldChg chg="modSp add mod">
        <pc:chgData name="Yasmim Gluchowiski" userId="5b2a4d09dbb555f0" providerId="LiveId" clId="{BAAD3322-B623-7E4D-9A0D-E1DA124ABD23}" dt="2025-10-09T21:03:29.906" v="238" actId="20577"/>
        <pc:sldMkLst>
          <pc:docMk/>
          <pc:sldMk cId="3203752809" sldId="296"/>
        </pc:sldMkLst>
      </pc:sldChg>
      <pc:sldChg chg="modSp add mod">
        <pc:chgData name="Yasmim Gluchowiski" userId="5b2a4d09dbb555f0" providerId="LiveId" clId="{BAAD3322-B623-7E4D-9A0D-E1DA124ABD23}" dt="2025-10-09T21:07:11.631" v="242"/>
        <pc:sldMkLst>
          <pc:docMk/>
          <pc:sldMk cId="177011374" sldId="297"/>
        </pc:sldMkLst>
      </pc:sldChg>
      <pc:sldChg chg="add del">
        <pc:chgData name="Yasmim Gluchowiski" userId="5b2a4d09dbb555f0" providerId="LiveId" clId="{BAAD3322-B623-7E4D-9A0D-E1DA124ABD23}" dt="2025-10-09T21:03:31.815" v="239" actId="2696"/>
        <pc:sldMkLst>
          <pc:docMk/>
          <pc:sldMk cId="3276952946" sldId="297"/>
        </pc:sldMkLst>
      </pc:sldChg>
      <pc:sldChg chg="add del">
        <pc:chgData name="Yasmim Gluchowiski" userId="5b2a4d09dbb555f0" providerId="LiveId" clId="{BAAD3322-B623-7E4D-9A0D-E1DA124ABD23}" dt="2025-10-09T21:03:32.018" v="240" actId="2696"/>
        <pc:sldMkLst>
          <pc:docMk/>
          <pc:sldMk cId="3231015717" sldId="29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B9F3972-359A-EBB1-734E-8BBE3CE180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3FC4F4B-C5F0-14C3-44A4-376134B161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435A0-6562-BC4E-8D59-8507650BDC72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B950D-BD93-6A88-5E6C-C619881FFF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99F95C-6BF1-8696-692E-0BA0789A44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C887E-FD1C-D844-82D1-EDDF8BB535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62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DD19DF-D7DC-5FAD-3817-53520E3670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0084" y="0"/>
            <a:ext cx="5785338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59500" b="1">
                <a:ln w="50800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B1CD15-3D7E-9F0F-6D51-30516C59E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 anchor="ctr"/>
          <a:lstStyle>
            <a:lvl1pPr algn="ctr">
              <a:defRPr sz="6000" b="1" i="0">
                <a:solidFill>
                  <a:srgbClr val="A20808"/>
                </a:solidFill>
                <a:latin typeface="Georgia" panose="02040502050405020303" pitchFamily="18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8461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5F5F9-5373-96DC-030D-EA092FB3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064E18-51FF-1C42-789C-FEC5D707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AA824F-57E6-7732-3094-6DA677618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F22DD-5482-D5E4-BB45-45E3E610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9C0BEC-BE75-F2E6-3DBE-3FBF5509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C2D7A-6F25-2730-F352-58035AB0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6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9363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05073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6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5342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FI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A84815BC-3D92-7C24-03AF-FED4FA4080C0}"/>
              </a:ext>
            </a:extLst>
          </p:cNvPr>
          <p:cNvSpPr txBox="1"/>
          <p:nvPr/>
        </p:nvSpPr>
        <p:spPr>
          <a:xfrm>
            <a:off x="9592707" y="675090"/>
            <a:ext cx="230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membros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7CD8495-A8CC-FF8A-C51C-59002602972A}"/>
              </a:ext>
            </a:extLst>
          </p:cNvPr>
          <p:cNvSpPr txBox="1"/>
          <p:nvPr/>
        </p:nvSpPr>
        <p:spPr>
          <a:xfrm>
            <a:off x="9592707" y="5928745"/>
            <a:ext cx="222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Sonho de batismos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3DFFBD6-25DE-D5F1-AB08-51B0845F2EE6}"/>
              </a:ext>
            </a:extLst>
          </p:cNvPr>
          <p:cNvSpPr txBox="1"/>
          <p:nvPr/>
        </p:nvSpPr>
        <p:spPr>
          <a:xfrm>
            <a:off x="9592706" y="2687156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recebendo EB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28976F0-D8C6-5AD7-D53C-B4A941052312}"/>
              </a:ext>
            </a:extLst>
          </p:cNvPr>
          <p:cNvSpPr txBox="1"/>
          <p:nvPr/>
        </p:nvSpPr>
        <p:spPr>
          <a:xfrm>
            <a:off x="9592707" y="1674980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ministrando EB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50F47FC-897E-D189-494D-759E67177F49}"/>
              </a:ext>
            </a:extLst>
          </p:cNvPr>
          <p:cNvSpPr txBox="1"/>
          <p:nvPr/>
        </p:nvSpPr>
        <p:spPr>
          <a:xfrm>
            <a:off x="9592706" y="4801401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Classe Bíblicas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BE3D614-E856-A580-BC75-B815FAD0BD5C}"/>
              </a:ext>
            </a:extLst>
          </p:cNvPr>
          <p:cNvSpPr txBox="1"/>
          <p:nvPr/>
        </p:nvSpPr>
        <p:spPr>
          <a:xfrm>
            <a:off x="9592706" y="3847678"/>
            <a:ext cx="222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PGS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9C2BA8A4-4D65-E783-C073-52CACE650E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672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8" name="Espaço Reservado para Imagem 15">
            <a:extLst>
              <a:ext uri="{FF2B5EF4-FFF2-40B4-BE49-F238E27FC236}">
                <a16:creationId xmlns:a16="http://schemas.microsoft.com/office/drawing/2014/main" id="{D3ED0323-A78B-9D17-78FD-754D2A754A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87043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id="{CCF9C3BA-B149-1C43-5441-959DAD069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8" y="5447732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ORADOR</a:t>
            </a:r>
          </a:p>
        </p:txBody>
      </p:sp>
      <p:sp>
        <p:nvSpPr>
          <p:cNvPr id="21" name="Espaço Reservado para Texto 19">
            <a:extLst>
              <a:ext uri="{FF2B5EF4-FFF2-40B4-BE49-F238E27FC236}">
                <a16:creationId xmlns:a16="http://schemas.microsoft.com/office/drawing/2014/main" id="{AF797D67-051E-9669-7745-016D231FE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1818" y="5455757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IGREJA</a:t>
            </a: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438BE562-3B0B-7DE5-AC72-3842F572CABE}"/>
              </a:ext>
            </a:extLst>
          </p:cNvPr>
          <p:cNvSpPr/>
          <p:nvPr/>
        </p:nvSpPr>
        <p:spPr>
          <a:xfrm flipV="1">
            <a:off x="8291951" y="298914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spaço Reservado para Texto 19">
            <a:extLst>
              <a:ext uri="{FF2B5EF4-FFF2-40B4-BE49-F238E27FC236}">
                <a16:creationId xmlns:a16="http://schemas.microsoft.com/office/drawing/2014/main" id="{F0918833-81EE-8BD2-C46B-EC832BB05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1950" y="298915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BC414AD2-33CE-210D-875A-A48972048A1D}"/>
              </a:ext>
            </a:extLst>
          </p:cNvPr>
          <p:cNvSpPr/>
          <p:nvPr/>
        </p:nvSpPr>
        <p:spPr>
          <a:xfrm flipV="1">
            <a:off x="8291951" y="1347721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spaço Reservado para Texto 19">
            <a:extLst>
              <a:ext uri="{FF2B5EF4-FFF2-40B4-BE49-F238E27FC236}">
                <a16:creationId xmlns:a16="http://schemas.microsoft.com/office/drawing/2014/main" id="{9199E5BF-99CA-76BC-3978-7CEB4A3431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91950" y="1347722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9" name="Retângulo Arredondado 28">
            <a:extLst>
              <a:ext uri="{FF2B5EF4-FFF2-40B4-BE49-F238E27FC236}">
                <a16:creationId xmlns:a16="http://schemas.microsoft.com/office/drawing/2014/main" id="{7C944D0F-2805-E931-0ADC-E624C5F9B1DE}"/>
              </a:ext>
            </a:extLst>
          </p:cNvPr>
          <p:cNvSpPr/>
          <p:nvPr/>
        </p:nvSpPr>
        <p:spPr>
          <a:xfrm flipV="1">
            <a:off x="8291951" y="243929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spaço Reservado para Texto 19">
            <a:extLst>
              <a:ext uri="{FF2B5EF4-FFF2-40B4-BE49-F238E27FC236}">
                <a16:creationId xmlns:a16="http://schemas.microsoft.com/office/drawing/2014/main" id="{19D4D66C-E82F-14CC-164E-BE7D98AF0A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91950" y="243929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3" name="Retângulo Arredondado 32">
            <a:extLst>
              <a:ext uri="{FF2B5EF4-FFF2-40B4-BE49-F238E27FC236}">
                <a16:creationId xmlns:a16="http://schemas.microsoft.com/office/drawing/2014/main" id="{14A2ECFE-EAD9-C396-B70C-0B051DCCDFA1}"/>
              </a:ext>
            </a:extLst>
          </p:cNvPr>
          <p:cNvSpPr/>
          <p:nvPr/>
        </p:nvSpPr>
        <p:spPr>
          <a:xfrm flipV="1">
            <a:off x="8315958" y="3539005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spaço Reservado para Texto 19">
            <a:extLst>
              <a:ext uri="{FF2B5EF4-FFF2-40B4-BE49-F238E27FC236}">
                <a16:creationId xmlns:a16="http://schemas.microsoft.com/office/drawing/2014/main" id="{D9B2EEF2-A9D8-B925-22FB-F0ECD9E9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5957" y="3539006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D77E0F4F-9AA9-259B-E779-F949A8403970}"/>
              </a:ext>
            </a:extLst>
          </p:cNvPr>
          <p:cNvSpPr/>
          <p:nvPr/>
        </p:nvSpPr>
        <p:spPr>
          <a:xfrm flipV="1">
            <a:off x="8315957" y="461420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spaço Reservado para Texto 19">
            <a:extLst>
              <a:ext uri="{FF2B5EF4-FFF2-40B4-BE49-F238E27FC236}">
                <a16:creationId xmlns:a16="http://schemas.microsoft.com/office/drawing/2014/main" id="{4368A261-100F-BC84-C91F-CBEFEEF9CB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5956" y="461420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7" name="Retângulo Arredondado 36">
            <a:extLst>
              <a:ext uri="{FF2B5EF4-FFF2-40B4-BE49-F238E27FC236}">
                <a16:creationId xmlns:a16="http://schemas.microsoft.com/office/drawing/2014/main" id="{9851E217-2A51-9C7B-EE86-9B82D0C3E1BE}"/>
              </a:ext>
            </a:extLst>
          </p:cNvPr>
          <p:cNvSpPr/>
          <p:nvPr/>
        </p:nvSpPr>
        <p:spPr>
          <a:xfrm flipV="1">
            <a:off x="8315956" y="5689407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spaço Reservado para Texto 19">
            <a:extLst>
              <a:ext uri="{FF2B5EF4-FFF2-40B4-BE49-F238E27FC236}">
                <a16:creationId xmlns:a16="http://schemas.microsoft.com/office/drawing/2014/main" id="{8C90BB3F-306D-A54F-C0F8-B42E7B4250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5955" y="5689408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102789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C7669FCB-0C08-F939-5FFA-193BE6855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2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5195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49B80-4AF0-888A-308B-6EA0EF9B5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EE4846-7F04-0DAF-E005-F226BACBA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661B34-36D4-B32B-7321-9FA3FD99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D14C54-B08B-C584-A188-D3059B34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2C830A-7623-5CC2-D294-87F757B7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6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A691E-F0CD-E4E0-042C-589D2BD5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851399-B945-8FBD-7911-E08F8402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56A45C-1F2E-D01C-BED6-EFE17BE7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5F963B-F2EE-4E2D-8657-284978E2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62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528" y="977600"/>
            <a:ext cx="5712502" cy="4902799"/>
          </a:xfrm>
        </p:spPr>
        <p:txBody>
          <a:bodyPr anchor="ctr"/>
          <a:lstStyle>
            <a:lvl1pPr marL="0" indent="0" algn="ctr">
              <a:buNone/>
              <a:defRPr sz="3600"/>
            </a:lvl1pPr>
            <a:lvl2pPr marL="0" indent="0" algn="ctr">
              <a:buNone/>
              <a:defRPr sz="4800" b="1" cap="all" baseline="0"/>
            </a:lvl2pPr>
            <a:lvl3pPr marL="0" indent="0" algn="ctr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None/>
              <a:defRPr sz="2800" b="0" i="1">
                <a:latin typeface="Georgia" panose="02040502050405020303" pitchFamily="18" charset="0"/>
              </a:defRPr>
            </a:lvl3pPr>
            <a:lvl4pPr marL="230400" indent="-228600" algn="ctr">
              <a:spcBef>
                <a:spcPts val="1500"/>
              </a:spcBef>
              <a:buFont typeface="Fonte do Sistema Regular"/>
              <a:buChar char="–"/>
              <a:defRPr b="1"/>
            </a:lvl4pPr>
            <a:lvl5pPr marL="0" indent="0" algn="ctr">
              <a:spcAft>
                <a:spcPts val="600"/>
              </a:spcAft>
              <a:buNone/>
              <a:defRPr sz="54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2772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F4F19-54F5-ABAD-195C-59105894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4529138"/>
            <a:ext cx="10333037" cy="139065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A20808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55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127BB-84D5-38E2-5C1F-B41C08F9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8E5EC2-F460-E1EA-6AFF-234164962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350C70-4BD7-6A0E-E0C1-67CB5013A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4C4386-C51A-3F34-0AC3-C885CB4D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347B5B-5087-1773-7391-BE6BEBAE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7F2DC2-66A9-EE38-0CA3-464E1E6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F6D4F-15D2-D2A5-CFC4-BF2267C4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4D83AC-C754-E7DF-6203-08095AF0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288E30-D9EC-76D2-F552-E8E4969AE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A96C8F-7D21-43FE-94C5-8C2D2B10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C7D020-F0BA-EB29-5B26-5A855A18C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B09BCA7-6815-5104-D4EC-E8C2DAE2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6723F9-7234-615A-03A1-47FDA996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A00C9F-F046-E3FA-ECB2-2FBBAED2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73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675CD-1B10-5AE7-8197-B30AF7C6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263DB30-2ACD-E818-7292-9A6B7A51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639681-1A21-5DC2-3F6C-F7435E65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6A29A48-3028-76DE-6B2B-C9303239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26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1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4A8E8C-21C2-4B5A-1A9B-7CFEC1A1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69CCBE-F906-D36B-1F9C-F566496C0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C9C353E8-8C76-E55C-3181-4F1B401326D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74016" y="6543736"/>
            <a:ext cx="1237389" cy="23509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01A790B-9156-BB06-172C-9ED70B2BD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80594" y="6543736"/>
            <a:ext cx="574962" cy="2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7B372-0662-8E97-DB57-0991B5B0C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F9B8E96-A999-C39F-161C-2D19AF939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368" y="902045"/>
            <a:ext cx="5308606" cy="4090086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NASCER DA ÁGUA </a:t>
            </a:r>
          </a:p>
          <a:p>
            <a:pPr lvl="2"/>
            <a:r>
              <a:rPr lang="pt-BR" dirty="0"/>
              <a:t>O acesso ao Reino exige um nascimento sobrenatural – do qual o batismo literal é um símbolo. </a:t>
            </a:r>
          </a:p>
        </p:txBody>
      </p:sp>
    </p:spTree>
    <p:extLst>
      <p:ext uri="{BB962C8B-B14F-4D97-AF65-F5344CB8AC3E}">
        <p14:creationId xmlns:p14="http://schemas.microsoft.com/office/powerpoint/2010/main" val="284136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D3281-8A8D-0EC7-225B-7F7DA2144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BBE71B-5979-D397-3054-28FB41390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049" y="1212731"/>
            <a:ext cx="5234466" cy="4632015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TRÊS ANOS DEPOIS</a:t>
            </a:r>
          </a:p>
          <a:p>
            <a:pPr lvl="2"/>
            <a:r>
              <a:rPr lang="pt-BR" dirty="0"/>
              <a:t> Nicodemos saiu marcado por Jesus. Ouviu as enigmáticas palavras “Como Moisés levantou a serpente…”. </a:t>
            </a:r>
          </a:p>
        </p:txBody>
      </p:sp>
    </p:spTree>
    <p:extLst>
      <p:ext uri="{BB962C8B-B14F-4D97-AF65-F5344CB8AC3E}">
        <p14:creationId xmlns:p14="http://schemas.microsoft.com/office/powerpoint/2010/main" val="8910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5C0DD7-A844-CEC1-12A3-27AD7A3E7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1CA4EBA-1ED6-86CC-01CD-A274E270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3242" y="1045030"/>
            <a:ext cx="4826694" cy="4767939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TRÊS ANOS DEPOIS</a:t>
            </a:r>
          </a:p>
          <a:p>
            <a:pPr lvl="2"/>
            <a:r>
              <a:rPr lang="pt-BR" dirty="0"/>
              <a:t>O Sinédrio acusa Jesus de transgredir a lei. Nicodemos O defende.</a:t>
            </a:r>
          </a:p>
        </p:txBody>
      </p:sp>
    </p:spTree>
    <p:extLst>
      <p:ext uri="{BB962C8B-B14F-4D97-AF65-F5344CB8AC3E}">
        <p14:creationId xmlns:p14="http://schemas.microsoft.com/office/powerpoint/2010/main" val="80972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DE9C4A-3988-BF11-36E4-B2C32E9AF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1AD9C64-2D80-CB5E-2A04-AE7E7413B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762" y="1050324"/>
            <a:ext cx="4263081" cy="4757352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JUNTO À CRUZ</a:t>
            </a:r>
          </a:p>
          <a:p>
            <a:pPr lvl="2"/>
            <a:r>
              <a:rPr lang="pt-BR" dirty="0"/>
              <a:t>Nicodemos aparece no cenário do sepultamento de Jesus. </a:t>
            </a:r>
          </a:p>
        </p:txBody>
      </p:sp>
    </p:spTree>
    <p:extLst>
      <p:ext uri="{BB962C8B-B14F-4D97-AF65-F5344CB8AC3E}">
        <p14:creationId xmlns:p14="http://schemas.microsoft.com/office/powerpoint/2010/main" val="389621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4EFAAA-B50B-C3F1-BE4D-3074486CF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CF30887-87CC-B990-43C2-F3201C2B0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9968" y="1445740"/>
            <a:ext cx="6353660" cy="4767937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JUNTO À CRUZ</a:t>
            </a:r>
          </a:p>
          <a:p>
            <a:pPr lvl="2"/>
            <a:r>
              <a:rPr lang="pt-BR" dirty="0"/>
              <a:t>O sorriso amigo havia desaparecido, mas as palavras de Jesus continuavam vivas para o antigo fariseu: “como Moisés levantou a serpente, importa que o Filho do Homem seja levantado” (João 3:14).</a:t>
            </a:r>
          </a:p>
        </p:txBody>
      </p:sp>
    </p:spTree>
    <p:extLst>
      <p:ext uri="{BB962C8B-B14F-4D97-AF65-F5344CB8AC3E}">
        <p14:creationId xmlns:p14="http://schemas.microsoft.com/office/powerpoint/2010/main" val="79185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A03AE2-8DF9-2E0C-D612-96253063F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2CF6FF-2C7C-93DB-C7F4-834445FD7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064" y="1143531"/>
            <a:ext cx="4578407" cy="4570937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Nicodemos foi batizado por Pedro e João, expulso do Sinédrio e, por fim, expulso de Jerusalém. </a:t>
            </a:r>
          </a:p>
        </p:txBody>
      </p:sp>
    </p:spTree>
    <p:extLst>
      <p:ext uri="{BB962C8B-B14F-4D97-AF65-F5344CB8AC3E}">
        <p14:creationId xmlns:p14="http://schemas.microsoft.com/office/powerpoint/2010/main" val="39464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936498-E637-4436-7151-47E52FB5B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4065344-8946-EEEF-3B48-FC2D5AE9A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5470" y="4423718"/>
            <a:ext cx="7241059" cy="1964725"/>
          </a:xfrm>
        </p:spPr>
        <p:txBody>
          <a:bodyPr>
            <a:normAutofit/>
          </a:bodyPr>
          <a:lstStyle/>
          <a:p>
            <a:pPr lvl="4"/>
            <a:r>
              <a:rPr lang="pt-BR" sz="4400" b="1" dirty="0"/>
              <a:t>O novo nascimento é </a:t>
            </a:r>
            <a:r>
              <a:rPr lang="pt-BR" sz="4400" b="1" dirty="0">
                <a:solidFill>
                  <a:srgbClr val="C00000"/>
                </a:solidFill>
              </a:rPr>
              <a:t>exigência universal.</a:t>
            </a:r>
          </a:p>
          <a:p>
            <a:pPr lvl="2"/>
            <a:r>
              <a:rPr lang="pt-BR" dirty="0"/>
              <a:t> Sem ele, é impossível VER o Reino de Deus.</a:t>
            </a:r>
          </a:p>
        </p:txBody>
      </p:sp>
    </p:spTree>
    <p:extLst>
      <p:ext uri="{BB962C8B-B14F-4D97-AF65-F5344CB8AC3E}">
        <p14:creationId xmlns:p14="http://schemas.microsoft.com/office/powerpoint/2010/main" val="48532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C3F416-CDDB-5FEA-52FB-470D12B83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313" y="1034321"/>
            <a:ext cx="5786437" cy="6858000"/>
          </a:xfrm>
        </p:spPr>
        <p:txBody>
          <a:bodyPr/>
          <a:lstStyle/>
          <a:p>
            <a:r>
              <a:rPr lang="pt-BR" dirty="0"/>
              <a:t>7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CA777AB-42F5-F29F-66C7-E9604CDF3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6840" y="3949558"/>
            <a:ext cx="9431382" cy="2672617"/>
          </a:xfrm>
        </p:spPr>
        <p:txBody>
          <a:bodyPr>
            <a:normAutofit/>
          </a:bodyPr>
          <a:lstStyle/>
          <a:p>
            <a:r>
              <a:rPr lang="pt-BR" sz="5400" dirty="0"/>
              <a:t>NICODEMOS O DISCÍPULO DA NOITE</a:t>
            </a:r>
          </a:p>
        </p:txBody>
      </p:sp>
    </p:spTree>
    <p:extLst>
      <p:ext uri="{BB962C8B-B14F-4D97-AF65-F5344CB8AC3E}">
        <p14:creationId xmlns:p14="http://schemas.microsoft.com/office/powerpoint/2010/main" val="21949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76A96-E7A6-09FC-4254-36ABB170A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BA2865-EF1D-9A4D-D56A-EE06804D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896" y="1388856"/>
            <a:ext cx="4733221" cy="4412856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QUEM ERA NICODEMOS?</a:t>
            </a:r>
          </a:p>
          <a:p>
            <a:pPr lvl="2"/>
            <a:r>
              <a:rPr lang="pt-BR" dirty="0"/>
              <a:t>Ele pertencia ao grupo mencionado em João 2:23, os que “viram os sinais”. </a:t>
            </a:r>
          </a:p>
        </p:txBody>
      </p:sp>
    </p:spTree>
    <p:extLst>
      <p:ext uri="{BB962C8B-B14F-4D97-AF65-F5344CB8AC3E}">
        <p14:creationId xmlns:p14="http://schemas.microsoft.com/office/powerpoint/2010/main" val="1859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338BC8-B20D-6E03-0558-EF70BD1E1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CD45A24-E720-1205-669F-8E7B95B56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1438" y="1322173"/>
            <a:ext cx="4599000" cy="4681440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QUEM ERA NICODEMOS?</a:t>
            </a:r>
          </a:p>
          <a:p>
            <a:pPr lvl="2"/>
            <a:r>
              <a:rPr lang="pt-BR" dirty="0"/>
              <a:t>Personagem exclusivo do quarto Evangelho.</a:t>
            </a:r>
          </a:p>
        </p:txBody>
      </p:sp>
    </p:spTree>
    <p:extLst>
      <p:ext uri="{BB962C8B-B14F-4D97-AF65-F5344CB8AC3E}">
        <p14:creationId xmlns:p14="http://schemas.microsoft.com/office/powerpoint/2010/main" val="367425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063FF8-61C4-EBF1-BC51-69614ED7A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8290760-DFEC-B372-ABBD-04BA319F4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109" y="1039385"/>
            <a:ext cx="4733005" cy="4570584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O MESTRE</a:t>
            </a:r>
            <a:br>
              <a:rPr lang="pt-BR" dirty="0"/>
            </a:br>
            <a:r>
              <a:rPr lang="pt-BR" dirty="0"/>
              <a:t>EM ISRAEL</a:t>
            </a:r>
          </a:p>
          <a:p>
            <a:pPr lvl="2"/>
            <a:r>
              <a:rPr lang="pt-BR" dirty="0"/>
              <a:t>Seu nome significava “vitória do povo” ou “líder do povo”.</a:t>
            </a:r>
          </a:p>
        </p:txBody>
      </p:sp>
    </p:spTree>
    <p:extLst>
      <p:ext uri="{BB962C8B-B14F-4D97-AF65-F5344CB8AC3E}">
        <p14:creationId xmlns:p14="http://schemas.microsoft.com/office/powerpoint/2010/main" val="31071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194A69-42FD-E3C2-B811-B29211F9E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A553C9B-56A5-0FE4-A067-6A3269C71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633" y="1063389"/>
            <a:ext cx="5004853" cy="4953643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O MESTRE EM ISRAEL</a:t>
            </a:r>
          </a:p>
          <a:p>
            <a:pPr lvl="2"/>
            <a:r>
              <a:rPr lang="pt-BR" dirty="0"/>
              <a:t>Marca um encontro com o Rabi galileu, em um local afastado.</a:t>
            </a:r>
          </a:p>
        </p:txBody>
      </p:sp>
    </p:spTree>
    <p:extLst>
      <p:ext uri="{BB962C8B-B14F-4D97-AF65-F5344CB8AC3E}">
        <p14:creationId xmlns:p14="http://schemas.microsoft.com/office/powerpoint/2010/main" val="36599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760738-F2E5-40F3-5099-204BF2502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8DFACFC-A7EF-9638-D81C-458790047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258" y="1025612"/>
            <a:ext cx="3924650" cy="5102276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INICIANDO O DIÁLOGO</a:t>
            </a:r>
          </a:p>
          <a:p>
            <a:pPr lvl="2"/>
            <a:r>
              <a:rPr lang="pt-BR" dirty="0"/>
              <a:t>Jesus o recebe com um sorriso cordial, mas há algo nesse Rabi que é enigmático.</a:t>
            </a:r>
          </a:p>
        </p:txBody>
      </p:sp>
    </p:spTree>
    <p:extLst>
      <p:ext uri="{BB962C8B-B14F-4D97-AF65-F5344CB8AC3E}">
        <p14:creationId xmlns:p14="http://schemas.microsoft.com/office/powerpoint/2010/main" val="17777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31FA7D-BBCB-DA9C-ED8D-6D15FB952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DE0DEC6-A3AF-7033-E132-DA70C3AD5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809" y="1470454"/>
            <a:ext cx="4258283" cy="4323800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INICIANDO O DIÁLOGO</a:t>
            </a:r>
          </a:p>
          <a:p>
            <a:pPr lvl="2"/>
            <a:r>
              <a:rPr lang="pt-BR" dirty="0"/>
              <a:t>“Você tem que </a:t>
            </a:r>
            <a:r>
              <a:rPr lang="pt-BR" b="1" dirty="0">
                <a:solidFill>
                  <a:srgbClr val="C00000"/>
                </a:solidFill>
              </a:rPr>
              <a:t>nascer de novo</a:t>
            </a:r>
            <a:r>
              <a:rPr lang="pt-BR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3389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0A20A-CE8B-7545-E3F0-146859D69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BCCAB41-003C-151C-38D4-2EDDC3604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38" y="760825"/>
            <a:ext cx="5382748" cy="4367230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NASCER DE NOVO</a:t>
            </a:r>
          </a:p>
          <a:p>
            <a:pPr lvl="2"/>
            <a:r>
              <a:rPr lang="pt-BR" dirty="0"/>
              <a:t>“Nascer de novo,” – </a:t>
            </a:r>
            <a:r>
              <a:rPr lang="pt-BR" b="1" dirty="0">
                <a:solidFill>
                  <a:srgbClr val="C00000"/>
                </a:solidFill>
              </a:rPr>
              <a:t>reviver</a:t>
            </a:r>
            <a:r>
              <a:rPr lang="pt-BR" dirty="0"/>
              <a:t> aquilo que o pecado matou na raça humana.</a:t>
            </a:r>
          </a:p>
        </p:txBody>
      </p:sp>
    </p:spTree>
    <p:extLst>
      <p:ext uri="{BB962C8B-B14F-4D97-AF65-F5344CB8AC3E}">
        <p14:creationId xmlns:p14="http://schemas.microsoft.com/office/powerpoint/2010/main" val="104635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mana Santa de Sucesso revisa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7" ma:contentTypeDescription="Crie um novo documento." ma:contentTypeScope="" ma:versionID="cd52e1f419664c4e05e23862d8019078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a3aba95e0d1f5370247eace1be09c5e5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21966f-2f05-4b4c-8c5f-5864bf1374cb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BE62BC8E-909D-4B87-B4E0-7F43F161DABF}"/>
</file>

<file path=customXml/itemProps2.xml><?xml version="1.0" encoding="utf-8"?>
<ds:datastoreItem xmlns:ds="http://schemas.openxmlformats.org/officeDocument/2006/customXml" ds:itemID="{D71CCE6C-5521-4A33-A817-CACE627265F7}"/>
</file>

<file path=customXml/itemProps3.xml><?xml version="1.0" encoding="utf-8"?>
<ds:datastoreItem xmlns:ds="http://schemas.openxmlformats.org/officeDocument/2006/customXml" ds:itemID="{C7080FC0-E28E-492E-ABB4-388B520FD92E}"/>
</file>

<file path=docProps/app.xml><?xml version="1.0" encoding="utf-8"?>
<Properties xmlns="http://schemas.openxmlformats.org/officeDocument/2006/extended-properties" xmlns:vt="http://schemas.openxmlformats.org/officeDocument/2006/docPropsVTypes">
  <Template>Semana Santa de Sucesso revisado</Template>
  <TotalTime>1812</TotalTime>
  <Words>272</Words>
  <Application>Microsoft Macintosh PowerPoint</Application>
  <PresentationFormat>Widescreen</PresentationFormat>
  <Paragraphs>29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Fonte do Sistema Regular</vt:lpstr>
      <vt:lpstr>Georgia</vt:lpstr>
      <vt:lpstr>Semana Santa de Sucesso revisado</vt:lpstr>
      <vt:lpstr>Apresentação do PowerPoint</vt:lpstr>
      <vt:lpstr>NICODEMOS O DISCÍPULO DA NOITE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marcos aurelio gularte de castro</cp:lastModifiedBy>
  <cp:revision>1</cp:revision>
  <dcterms:created xsi:type="dcterms:W3CDTF">2025-10-06T22:44:58Z</dcterms:created>
  <dcterms:modified xsi:type="dcterms:W3CDTF">2025-10-20T21:37:58Z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