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8"/>
  </p:handoutMasterIdLst>
  <p:sldIdLst>
    <p:sldId id="256" r:id="rId2"/>
    <p:sldId id="258" r:id="rId3"/>
    <p:sldId id="281" r:id="rId4"/>
    <p:sldId id="285" r:id="rId5"/>
    <p:sldId id="313" r:id="rId6"/>
    <p:sldId id="324" r:id="rId7"/>
    <p:sldId id="325" r:id="rId8"/>
    <p:sldId id="326" r:id="rId9"/>
    <p:sldId id="311" r:id="rId10"/>
    <p:sldId id="314" r:id="rId11"/>
    <p:sldId id="327" r:id="rId12"/>
    <p:sldId id="328" r:id="rId13"/>
    <p:sldId id="329" r:id="rId14"/>
    <p:sldId id="330" r:id="rId15"/>
    <p:sldId id="331" r:id="rId16"/>
    <p:sldId id="273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Vanessa Stehling Belgd" userId="c47d16e7-2d9c-472e-876b-9f09ff5c3cf8" providerId="ADAL" clId="{864611F5-60B6-4059-A5EC-463A11B919CA}"/>
    <pc:docChg chg="modSld">
      <pc:chgData name="DSA - Vanessa Stehling Belgd" userId="c47d16e7-2d9c-472e-876b-9f09ff5c3cf8" providerId="ADAL" clId="{864611F5-60B6-4059-A5EC-463A11B919CA}" dt="2025-10-30T12:18:14.879" v="30" actId="20577"/>
      <pc:docMkLst>
        <pc:docMk/>
      </pc:docMkLst>
      <pc:sldChg chg="modSp mod">
        <pc:chgData name="DSA - Vanessa Stehling Belgd" userId="c47d16e7-2d9c-472e-876b-9f09ff5c3cf8" providerId="ADAL" clId="{864611F5-60B6-4059-A5EC-463A11B919CA}" dt="2025-10-30T11:58:13.485" v="1" actId="20577"/>
        <pc:sldMkLst>
          <pc:docMk/>
          <pc:sldMk cId="2194967833" sldId="258"/>
        </pc:sldMkLst>
        <pc:spChg chg="mod">
          <ac:chgData name="DSA - Vanessa Stehling Belgd" userId="c47d16e7-2d9c-472e-876b-9f09ff5c3cf8" providerId="ADAL" clId="{864611F5-60B6-4059-A5EC-463A11B919CA}" dt="2025-10-30T11:58:13.485" v="1" actId="20577"/>
          <ac:spMkLst>
            <pc:docMk/>
            <pc:sldMk cId="2194967833" sldId="258"/>
            <ac:spMk id="4" creationId="{FCA777AB-42F5-F29F-66C7-E9604CDF3A0B}"/>
          </ac:spMkLst>
        </pc:spChg>
      </pc:sldChg>
      <pc:sldChg chg="modSp mod">
        <pc:chgData name="DSA - Vanessa Stehling Belgd" userId="c47d16e7-2d9c-472e-876b-9f09ff5c3cf8" providerId="ADAL" clId="{864611F5-60B6-4059-A5EC-463A11B919CA}" dt="2025-10-30T12:15:40.640" v="11" actId="20577"/>
        <pc:sldMkLst>
          <pc:docMk/>
          <pc:sldMk cId="3675589282" sldId="314"/>
        </pc:sldMkLst>
        <pc:spChg chg="mod">
          <ac:chgData name="DSA - Vanessa Stehling Belgd" userId="c47d16e7-2d9c-472e-876b-9f09ff5c3cf8" providerId="ADAL" clId="{864611F5-60B6-4059-A5EC-463A11B919CA}" dt="2025-10-30T12:15:40.640" v="11" actId="20577"/>
          <ac:spMkLst>
            <pc:docMk/>
            <pc:sldMk cId="3675589282" sldId="314"/>
            <ac:spMk id="4" creationId="{191D0202-454D-CD7A-4F8C-9ACCCB050B92}"/>
          </ac:spMkLst>
        </pc:spChg>
      </pc:sldChg>
      <pc:sldChg chg="modSp mod">
        <pc:chgData name="DSA - Vanessa Stehling Belgd" userId="c47d16e7-2d9c-472e-876b-9f09ff5c3cf8" providerId="ADAL" clId="{864611F5-60B6-4059-A5EC-463A11B919CA}" dt="2025-10-30T12:08:01.577" v="2" actId="20577"/>
        <pc:sldMkLst>
          <pc:docMk/>
          <pc:sldMk cId="1046356650" sldId="325"/>
        </pc:sldMkLst>
        <pc:spChg chg="mod">
          <ac:chgData name="DSA - Vanessa Stehling Belgd" userId="c47d16e7-2d9c-472e-876b-9f09ff5c3cf8" providerId="ADAL" clId="{864611F5-60B6-4059-A5EC-463A11B919CA}" dt="2025-10-30T12:08:01.577" v="2" actId="20577"/>
          <ac:spMkLst>
            <pc:docMk/>
            <pc:sldMk cId="1046356650" sldId="325"/>
            <ac:spMk id="4" creationId="{CBCCAB41-003C-151C-38D4-2EDDC3604B1F}"/>
          </ac:spMkLst>
        </pc:spChg>
      </pc:sldChg>
      <pc:sldChg chg="modSp mod">
        <pc:chgData name="DSA - Vanessa Stehling Belgd" userId="c47d16e7-2d9c-472e-876b-9f09ff5c3cf8" providerId="ADAL" clId="{864611F5-60B6-4059-A5EC-463A11B919CA}" dt="2025-10-30T12:17:01.489" v="22" actId="20577"/>
        <pc:sldMkLst>
          <pc:docMk/>
          <pc:sldMk cId="3726430306" sldId="327"/>
        </pc:sldMkLst>
        <pc:spChg chg="mod">
          <ac:chgData name="DSA - Vanessa Stehling Belgd" userId="c47d16e7-2d9c-472e-876b-9f09ff5c3cf8" providerId="ADAL" clId="{864611F5-60B6-4059-A5EC-463A11B919CA}" dt="2025-10-30T12:17:01.489" v="22" actId="20577"/>
          <ac:spMkLst>
            <pc:docMk/>
            <pc:sldMk cId="3726430306" sldId="327"/>
            <ac:spMk id="4" creationId="{2287C9AB-B922-4B18-FC18-EC72467D4128}"/>
          </ac:spMkLst>
        </pc:spChg>
      </pc:sldChg>
      <pc:sldChg chg="modSp mod">
        <pc:chgData name="DSA - Vanessa Stehling Belgd" userId="c47d16e7-2d9c-472e-876b-9f09ff5c3cf8" providerId="ADAL" clId="{864611F5-60B6-4059-A5EC-463A11B919CA}" dt="2025-10-30T12:17:17.706" v="24" actId="20577"/>
        <pc:sldMkLst>
          <pc:docMk/>
          <pc:sldMk cId="2652519195" sldId="328"/>
        </pc:sldMkLst>
        <pc:spChg chg="mod">
          <ac:chgData name="DSA - Vanessa Stehling Belgd" userId="c47d16e7-2d9c-472e-876b-9f09ff5c3cf8" providerId="ADAL" clId="{864611F5-60B6-4059-A5EC-463A11B919CA}" dt="2025-10-30T12:17:17.706" v="24" actId="20577"/>
          <ac:spMkLst>
            <pc:docMk/>
            <pc:sldMk cId="2652519195" sldId="328"/>
            <ac:spMk id="4" creationId="{4BC70AAA-122E-C6AD-74F6-0D03CCFBC245}"/>
          </ac:spMkLst>
        </pc:spChg>
      </pc:sldChg>
      <pc:sldChg chg="modSp mod">
        <pc:chgData name="DSA - Vanessa Stehling Belgd" userId="c47d16e7-2d9c-472e-876b-9f09ff5c3cf8" providerId="ADAL" clId="{864611F5-60B6-4059-A5EC-463A11B919CA}" dt="2025-10-30T12:18:14.879" v="30" actId="20577"/>
        <pc:sldMkLst>
          <pc:docMk/>
          <pc:sldMk cId="3046927498" sldId="330"/>
        </pc:sldMkLst>
        <pc:spChg chg="mod">
          <ac:chgData name="DSA - Vanessa Stehling Belgd" userId="c47d16e7-2d9c-472e-876b-9f09ff5c3cf8" providerId="ADAL" clId="{864611F5-60B6-4059-A5EC-463A11B919CA}" dt="2025-10-30T12:18:14.879" v="30" actId="20577"/>
          <ac:spMkLst>
            <pc:docMk/>
            <pc:sldMk cId="3046927498" sldId="330"/>
            <ac:spMk id="4" creationId="{D1ACA8D2-B9E2-D7D0-EAEF-0A7BDAD495E0}"/>
          </ac:spMkLst>
        </pc:spChg>
      </pc:sldChg>
    </pc:docChg>
  </pc:docChgLst>
  <pc:docChgLst>
    <pc:chgData name="Yasmim Gluchowiski" userId="5b2a4d09dbb555f0" providerId="LiveId" clId="{30931A8D-AFE7-B444-A554-DC87E43FE382}"/>
    <pc:docChg chg="undo custSel addSld delSld modSld">
      <pc:chgData name="Yasmim Gluchowiski" userId="5b2a4d09dbb555f0" providerId="LiveId" clId="{30931A8D-AFE7-B444-A554-DC87E43FE382}" dt="2025-10-14T20:08:34.059" v="110" actId="404"/>
      <pc:docMkLst>
        <pc:docMk/>
      </pc:docMkLst>
      <pc:sldChg chg="modSp mod">
        <pc:chgData name="Yasmim Gluchowiski" userId="5b2a4d09dbb555f0" providerId="LiveId" clId="{30931A8D-AFE7-B444-A554-DC87E43FE382}" dt="2025-10-13T19:02:14.462" v="6" actId="1076"/>
        <pc:sldMkLst>
          <pc:docMk/>
          <pc:sldMk cId="2194967833" sldId="258"/>
        </pc:sldMkLst>
        <pc:spChg chg="mod">
          <ac:chgData name="Yasmim Gluchowiski" userId="5b2a4d09dbb555f0" providerId="LiveId" clId="{30931A8D-AFE7-B444-A554-DC87E43FE382}" dt="2025-10-13T19:02:14.462" v="6" actId="1076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30931A8D-AFE7-B444-A554-DC87E43FE382}" dt="2025-10-13T19:01:59.577" v="1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del">
        <pc:chgData name="Yasmim Gluchowiski" userId="5b2a4d09dbb555f0" providerId="LiveId" clId="{30931A8D-AFE7-B444-A554-DC87E43FE382}" dt="2025-10-13T20:11:25.057" v="25" actId="2696"/>
        <pc:sldMkLst>
          <pc:docMk/>
          <pc:sldMk cId="569931695" sldId="276"/>
        </pc:sldMkLst>
      </pc:sldChg>
      <pc:sldChg chg="modSp mod">
        <pc:chgData name="Yasmim Gluchowiski" userId="5b2a4d09dbb555f0" providerId="LiveId" clId="{30931A8D-AFE7-B444-A554-DC87E43FE382}" dt="2025-10-13T19:52:56.877" v="15" actId="404"/>
        <pc:sldMkLst>
          <pc:docMk/>
          <pc:sldMk cId="2585488618" sldId="281"/>
        </pc:sldMkLst>
        <pc:spChg chg="mod">
          <ac:chgData name="Yasmim Gluchowiski" userId="5b2a4d09dbb555f0" providerId="LiveId" clId="{30931A8D-AFE7-B444-A554-DC87E43FE382}" dt="2025-10-13T19:52:56.877" v="15" actId="404"/>
          <ac:spMkLst>
            <pc:docMk/>
            <pc:sldMk cId="2585488618" sldId="281"/>
            <ac:spMk id="2" creationId="{3255ADA0-4443-7817-A0BF-2D40487B0C2E}"/>
          </ac:spMkLst>
        </pc:spChg>
      </pc:sldChg>
      <pc:sldChg chg="modSp add del mod">
        <pc:chgData name="Yasmim Gluchowiski" userId="5b2a4d09dbb555f0" providerId="LiveId" clId="{30931A8D-AFE7-B444-A554-DC87E43FE382}" dt="2025-10-13T20:14:49.429" v="48" actId="2696"/>
        <pc:sldMkLst>
          <pc:docMk/>
          <pc:sldMk cId="185961527" sldId="285"/>
        </pc:sldMkLst>
        <pc:spChg chg="mod">
          <ac:chgData name="Yasmim Gluchowiski" userId="5b2a4d09dbb555f0" providerId="LiveId" clId="{30931A8D-AFE7-B444-A554-DC87E43FE382}" dt="2025-10-13T20:11:19.121" v="21"/>
          <ac:spMkLst>
            <pc:docMk/>
            <pc:sldMk cId="185961527" sldId="285"/>
            <ac:spMk id="4" creationId="{F0BA2865-EF1D-9A4D-D56A-EE06804DB6B5}"/>
          </ac:spMkLst>
        </pc:spChg>
      </pc:sldChg>
      <pc:sldChg chg="del">
        <pc:chgData name="Yasmim Gluchowiski" userId="5b2a4d09dbb555f0" providerId="LiveId" clId="{30931A8D-AFE7-B444-A554-DC87E43FE382}" dt="2025-10-13T20:11:24.563" v="23" actId="2696"/>
        <pc:sldMkLst>
          <pc:docMk/>
          <pc:sldMk cId="3475248947" sldId="286"/>
        </pc:sldMkLst>
      </pc:sldChg>
      <pc:sldChg chg="del">
        <pc:chgData name="Yasmim Gluchowiski" userId="5b2a4d09dbb555f0" providerId="LiveId" clId="{30931A8D-AFE7-B444-A554-DC87E43FE382}" dt="2025-10-13T20:11:24.981" v="24" actId="2696"/>
        <pc:sldMkLst>
          <pc:docMk/>
          <pc:sldMk cId="2150284332" sldId="287"/>
        </pc:sldMkLst>
      </pc:sldChg>
      <pc:sldChg chg="del">
        <pc:chgData name="Yasmim Gluchowiski" userId="5b2a4d09dbb555f0" providerId="LiveId" clId="{30931A8D-AFE7-B444-A554-DC87E43FE382}" dt="2025-10-13T20:11:25.147" v="26" actId="2696"/>
        <pc:sldMkLst>
          <pc:docMk/>
          <pc:sldMk cId="1075992901" sldId="298"/>
        </pc:sldMkLst>
      </pc:sldChg>
      <pc:sldChg chg="del">
        <pc:chgData name="Yasmim Gluchowiski" userId="5b2a4d09dbb555f0" providerId="LiveId" clId="{30931A8D-AFE7-B444-A554-DC87E43FE382}" dt="2025-10-13T20:11:25.223" v="27" actId="2696"/>
        <pc:sldMkLst>
          <pc:docMk/>
          <pc:sldMk cId="2605033856" sldId="299"/>
        </pc:sldMkLst>
      </pc:sldChg>
      <pc:sldChg chg="del">
        <pc:chgData name="Yasmim Gluchowiski" userId="5b2a4d09dbb555f0" providerId="LiveId" clId="{30931A8D-AFE7-B444-A554-DC87E43FE382}" dt="2025-10-13T20:11:25.312" v="28" actId="2696"/>
        <pc:sldMkLst>
          <pc:docMk/>
          <pc:sldMk cId="2846109803" sldId="300"/>
        </pc:sldMkLst>
      </pc:sldChg>
      <pc:sldChg chg="del">
        <pc:chgData name="Yasmim Gluchowiski" userId="5b2a4d09dbb555f0" providerId="LiveId" clId="{30931A8D-AFE7-B444-A554-DC87E43FE382}" dt="2025-10-13T20:11:25.395" v="29" actId="2696"/>
        <pc:sldMkLst>
          <pc:docMk/>
          <pc:sldMk cId="944914679" sldId="301"/>
        </pc:sldMkLst>
      </pc:sldChg>
      <pc:sldChg chg="del">
        <pc:chgData name="Yasmim Gluchowiski" userId="5b2a4d09dbb555f0" providerId="LiveId" clId="{30931A8D-AFE7-B444-A554-DC87E43FE382}" dt="2025-10-13T20:11:25.503" v="30" actId="2696"/>
        <pc:sldMkLst>
          <pc:docMk/>
          <pc:sldMk cId="890411807" sldId="302"/>
        </pc:sldMkLst>
      </pc:sldChg>
      <pc:sldChg chg="del">
        <pc:chgData name="Yasmim Gluchowiski" userId="5b2a4d09dbb555f0" providerId="LiveId" clId="{30931A8D-AFE7-B444-A554-DC87E43FE382}" dt="2025-10-13T20:11:25.560" v="31" actId="2696"/>
        <pc:sldMkLst>
          <pc:docMk/>
          <pc:sldMk cId="171059953" sldId="303"/>
        </pc:sldMkLst>
      </pc:sldChg>
      <pc:sldChg chg="del">
        <pc:chgData name="Yasmim Gluchowiski" userId="5b2a4d09dbb555f0" providerId="LiveId" clId="{30931A8D-AFE7-B444-A554-DC87E43FE382}" dt="2025-10-13T20:11:26.501" v="32" actId="2696"/>
        <pc:sldMkLst>
          <pc:docMk/>
          <pc:sldMk cId="670395336" sldId="307"/>
        </pc:sldMkLst>
      </pc:sldChg>
      <pc:sldChg chg="del">
        <pc:chgData name="Yasmim Gluchowiski" userId="5b2a4d09dbb555f0" providerId="LiveId" clId="{30931A8D-AFE7-B444-A554-DC87E43FE382}" dt="2025-10-13T20:11:27.373" v="34" actId="2696"/>
        <pc:sldMkLst>
          <pc:docMk/>
          <pc:sldMk cId="3357367492" sldId="308"/>
        </pc:sldMkLst>
      </pc:sldChg>
      <pc:sldChg chg="del">
        <pc:chgData name="Yasmim Gluchowiski" userId="5b2a4d09dbb555f0" providerId="LiveId" clId="{30931A8D-AFE7-B444-A554-DC87E43FE382}" dt="2025-10-13T20:11:26.998" v="33" actId="2696"/>
        <pc:sldMkLst>
          <pc:docMk/>
          <pc:sldMk cId="2576993221" sldId="309"/>
        </pc:sldMkLst>
      </pc:sldChg>
      <pc:sldChg chg="add del">
        <pc:chgData name="Yasmim Gluchowiski" userId="5b2a4d09dbb555f0" providerId="LiveId" clId="{30931A8D-AFE7-B444-A554-DC87E43FE382}" dt="2025-10-13T20:14:43.887" v="46" actId="2696"/>
        <pc:sldMkLst>
          <pc:docMk/>
          <pc:sldMk cId="1829904027" sldId="310"/>
        </pc:sldMkLst>
      </pc:sldChg>
      <pc:sldChg chg="modSp add mod">
        <pc:chgData name="Yasmim Gluchowiski" userId="5b2a4d09dbb555f0" providerId="LiveId" clId="{30931A8D-AFE7-B444-A554-DC87E43FE382}" dt="2025-10-13T20:13:29.767" v="37" actId="20577"/>
        <pc:sldMkLst>
          <pc:docMk/>
          <pc:sldMk cId="3896212680" sldId="311"/>
        </pc:sldMkLst>
        <pc:spChg chg="mod">
          <ac:chgData name="Yasmim Gluchowiski" userId="5b2a4d09dbb555f0" providerId="LiveId" clId="{30931A8D-AFE7-B444-A554-DC87E43FE382}" dt="2025-10-13T20:13:29.767" v="37" actId="20577"/>
          <ac:spMkLst>
            <pc:docMk/>
            <pc:sldMk cId="3896212680" sldId="311"/>
            <ac:spMk id="4" creationId="{A1AD9C64-2D80-CB5E-2A04-AE7E7413B4E8}"/>
          </ac:spMkLst>
        </pc:spChg>
      </pc:sldChg>
      <pc:sldChg chg="modSp add del mod">
        <pc:chgData name="Yasmim Gluchowiski" userId="5b2a4d09dbb555f0" providerId="LiveId" clId="{30931A8D-AFE7-B444-A554-DC87E43FE382}" dt="2025-10-13T20:15:40.419" v="58" actId="2696"/>
        <pc:sldMkLst>
          <pc:docMk/>
          <pc:sldMk cId="3516328889" sldId="312"/>
        </pc:sldMkLst>
      </pc:sldChg>
      <pc:sldChg chg="modSp add mod">
        <pc:chgData name="Yasmim Gluchowiski" userId="5b2a4d09dbb555f0" providerId="LiveId" clId="{30931A8D-AFE7-B444-A554-DC87E43FE382}" dt="2025-10-13T20:14:24.215" v="45" actId="20577"/>
        <pc:sldMkLst>
          <pc:docMk/>
          <pc:sldMk cId="3107112672" sldId="313"/>
        </pc:sldMkLst>
        <pc:spChg chg="mod">
          <ac:chgData name="Yasmim Gluchowiski" userId="5b2a4d09dbb555f0" providerId="LiveId" clId="{30931A8D-AFE7-B444-A554-DC87E43FE382}" dt="2025-10-13T20:14:24.215" v="45" actId="20577"/>
          <ac:spMkLst>
            <pc:docMk/>
            <pc:sldMk cId="3107112672" sldId="313"/>
            <ac:spMk id="4" creationId="{48290760-DFEC-B372-ABBD-04BA319F42E9}"/>
          </ac:spMkLst>
        </pc:spChg>
      </pc:sldChg>
      <pc:sldChg chg="modSp add mod">
        <pc:chgData name="Yasmim Gluchowiski" userId="5b2a4d09dbb555f0" providerId="LiveId" clId="{30931A8D-AFE7-B444-A554-DC87E43FE382}" dt="2025-10-13T20:35:05.148" v="65" actId="1076"/>
        <pc:sldMkLst>
          <pc:docMk/>
          <pc:sldMk cId="1454725333" sldId="314"/>
        </pc:sldMkLst>
      </pc:sldChg>
      <pc:sldChg chg="modSp add mod">
        <pc:chgData name="Yasmim Gluchowiski" userId="5b2a4d09dbb555f0" providerId="LiveId" clId="{30931A8D-AFE7-B444-A554-DC87E43FE382}" dt="2025-10-14T17:54:47.010" v="73"/>
        <pc:sldMkLst>
          <pc:docMk/>
          <pc:sldMk cId="688138847" sldId="315"/>
        </pc:sldMkLst>
      </pc:sldChg>
      <pc:sldChg chg="modSp add mod">
        <pc:chgData name="Yasmim Gluchowiski" userId="5b2a4d09dbb555f0" providerId="LiveId" clId="{30931A8D-AFE7-B444-A554-DC87E43FE382}" dt="2025-10-14T19:32:57.877" v="77"/>
        <pc:sldMkLst>
          <pc:docMk/>
          <pc:sldMk cId="782411546" sldId="316"/>
        </pc:sldMkLst>
      </pc:sldChg>
      <pc:sldChg chg="modSp add mod">
        <pc:chgData name="Yasmim Gluchowiski" userId="5b2a4d09dbb555f0" providerId="LiveId" clId="{30931A8D-AFE7-B444-A554-DC87E43FE382}" dt="2025-10-14T19:46:47.633" v="90" actId="12"/>
        <pc:sldMkLst>
          <pc:docMk/>
          <pc:sldMk cId="1613965234" sldId="317"/>
        </pc:sldMkLst>
      </pc:sldChg>
      <pc:sldChg chg="modSp add mod">
        <pc:chgData name="Yasmim Gluchowiski" userId="5b2a4d09dbb555f0" providerId="LiveId" clId="{30931A8D-AFE7-B444-A554-DC87E43FE382}" dt="2025-10-14T19:45:33.094" v="84" actId="1076"/>
        <pc:sldMkLst>
          <pc:docMk/>
          <pc:sldMk cId="3428260166" sldId="318"/>
        </pc:sldMkLst>
      </pc:sldChg>
      <pc:sldChg chg="modSp add mod">
        <pc:chgData name="Yasmim Gluchowiski" userId="5b2a4d09dbb555f0" providerId="LiveId" clId="{30931A8D-AFE7-B444-A554-DC87E43FE382}" dt="2025-10-14T19:47:11.029" v="94" actId="14100"/>
        <pc:sldMkLst>
          <pc:docMk/>
          <pc:sldMk cId="227489174" sldId="319"/>
        </pc:sldMkLst>
      </pc:sldChg>
      <pc:sldChg chg="modSp add mod">
        <pc:chgData name="Yasmim Gluchowiski" userId="5b2a4d09dbb555f0" providerId="LiveId" clId="{30931A8D-AFE7-B444-A554-DC87E43FE382}" dt="2025-10-14T19:47:42.678" v="98" actId="14100"/>
        <pc:sldMkLst>
          <pc:docMk/>
          <pc:sldMk cId="1185435708" sldId="320"/>
        </pc:sldMkLst>
      </pc:sldChg>
      <pc:sldChg chg="modSp add mod">
        <pc:chgData name="Yasmim Gluchowiski" userId="5b2a4d09dbb555f0" providerId="LiveId" clId="{30931A8D-AFE7-B444-A554-DC87E43FE382}" dt="2025-10-14T20:04:51.316" v="106"/>
        <pc:sldMkLst>
          <pc:docMk/>
          <pc:sldMk cId="790728697" sldId="321"/>
        </pc:sldMkLst>
      </pc:sldChg>
      <pc:sldChg chg="modSp add mod">
        <pc:chgData name="Yasmim Gluchowiski" userId="5b2a4d09dbb555f0" providerId="LiveId" clId="{30931A8D-AFE7-B444-A554-DC87E43FE382}" dt="2025-10-14T19:49:19.572" v="103" actId="14100"/>
        <pc:sldMkLst>
          <pc:docMk/>
          <pc:sldMk cId="3332473679" sldId="322"/>
        </pc:sldMkLst>
      </pc:sldChg>
      <pc:sldChg chg="modSp add mod">
        <pc:chgData name="Yasmim Gluchowiski" userId="5b2a4d09dbb555f0" providerId="LiveId" clId="{30931A8D-AFE7-B444-A554-DC87E43FE382}" dt="2025-10-14T20:08:34.059" v="110" actId="404"/>
        <pc:sldMkLst>
          <pc:docMk/>
          <pc:sldMk cId="113096500" sldId="323"/>
        </pc:sldMkLst>
      </pc:sldChg>
    </pc:docChg>
  </pc:docChgLst>
  <pc:docChgLst>
    <pc:chgData name="Yasmim Gluchowiski" userId="5b2a4d09dbb555f0" providerId="LiveId" clId="{9C2D9708-B1F7-6147-88D3-A6DC2CF8EE27}"/>
    <pc:docChg chg="undo custSel addSld delSld modSld">
      <pc:chgData name="Yasmim Gluchowiski" userId="5b2a4d09dbb555f0" providerId="LiveId" clId="{9C2D9708-B1F7-6147-88D3-A6DC2CF8EE27}" dt="2025-10-14T21:29:41.432" v="82"/>
      <pc:docMkLst>
        <pc:docMk/>
      </pc:docMkLst>
      <pc:sldChg chg="modSp mod">
        <pc:chgData name="Yasmim Gluchowiski" userId="5b2a4d09dbb555f0" providerId="LiveId" clId="{9C2D9708-B1F7-6147-88D3-A6DC2CF8EE27}" dt="2025-10-14T21:10:08.032" v="41" actId="20577"/>
        <pc:sldMkLst>
          <pc:docMk/>
          <pc:sldMk cId="2194967833" sldId="258"/>
        </pc:sldMkLst>
        <pc:spChg chg="mod">
          <ac:chgData name="Yasmim Gluchowiski" userId="5b2a4d09dbb555f0" providerId="LiveId" clId="{9C2D9708-B1F7-6147-88D3-A6DC2CF8EE27}" dt="2025-10-14T21:10:08.032" v="41" actId="20577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9C2D9708-B1F7-6147-88D3-A6DC2CF8EE27}" dt="2025-10-14T20:10:10.176" v="1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modSp mod">
        <pc:chgData name="Yasmim Gluchowiski" userId="5b2a4d09dbb555f0" providerId="LiveId" clId="{9C2D9708-B1F7-6147-88D3-A6DC2CF8EE27}" dt="2025-10-14T21:09:27.132" v="34"/>
        <pc:sldMkLst>
          <pc:docMk/>
          <pc:sldMk cId="2585488618" sldId="281"/>
        </pc:sldMkLst>
        <pc:spChg chg="mod">
          <ac:chgData name="Yasmim Gluchowiski" userId="5b2a4d09dbb555f0" providerId="LiveId" clId="{9C2D9708-B1F7-6147-88D3-A6DC2CF8EE27}" dt="2025-10-14T21:09:27.132" v="34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">
        <pc:chgData name="Yasmim Gluchowiski" userId="5b2a4d09dbb555f0" providerId="LiveId" clId="{9C2D9708-B1F7-6147-88D3-A6DC2CF8EE27}" dt="2025-10-14T21:04:30.055" v="8"/>
        <pc:sldMkLst>
          <pc:docMk/>
          <pc:sldMk cId="185961527" sldId="285"/>
        </pc:sldMkLst>
        <pc:spChg chg="mod">
          <ac:chgData name="Yasmim Gluchowiski" userId="5b2a4d09dbb555f0" providerId="LiveId" clId="{9C2D9708-B1F7-6147-88D3-A6DC2CF8EE27}" dt="2025-10-14T21:04:30.055" v="8"/>
          <ac:spMkLst>
            <pc:docMk/>
            <pc:sldMk cId="185961527" sldId="285"/>
            <ac:spMk id="4" creationId="{F0BA2865-EF1D-9A4D-D56A-EE06804DB6B5}"/>
          </ac:spMkLst>
        </pc:spChg>
      </pc:sldChg>
      <pc:sldChg chg="modSp mod">
        <pc:chgData name="Yasmim Gluchowiski" userId="5b2a4d09dbb555f0" providerId="LiveId" clId="{9C2D9708-B1F7-6147-88D3-A6DC2CF8EE27}" dt="2025-10-14T21:21:59.317" v="58"/>
        <pc:sldMkLst>
          <pc:docMk/>
          <pc:sldMk cId="3896212680" sldId="311"/>
        </pc:sldMkLst>
        <pc:spChg chg="mod">
          <ac:chgData name="Yasmim Gluchowiski" userId="5b2a4d09dbb555f0" providerId="LiveId" clId="{9C2D9708-B1F7-6147-88D3-A6DC2CF8EE27}" dt="2025-10-14T21:21:59.317" v="58"/>
          <ac:spMkLst>
            <pc:docMk/>
            <pc:sldMk cId="3896212680" sldId="311"/>
            <ac:spMk id="4" creationId="{A1AD9C64-2D80-CB5E-2A04-AE7E7413B4E8}"/>
          </ac:spMkLst>
        </pc:spChg>
      </pc:sldChg>
      <pc:sldChg chg="modSp mod">
        <pc:chgData name="Yasmim Gluchowiski" userId="5b2a4d09dbb555f0" providerId="LiveId" clId="{9C2D9708-B1F7-6147-88D3-A6DC2CF8EE27}" dt="2025-10-14T21:06:01.656" v="33"/>
        <pc:sldMkLst>
          <pc:docMk/>
          <pc:sldMk cId="3107112672" sldId="313"/>
        </pc:sldMkLst>
        <pc:spChg chg="mod">
          <ac:chgData name="Yasmim Gluchowiski" userId="5b2a4d09dbb555f0" providerId="LiveId" clId="{9C2D9708-B1F7-6147-88D3-A6DC2CF8EE27}" dt="2025-10-14T21:06:01.656" v="33"/>
          <ac:spMkLst>
            <pc:docMk/>
            <pc:sldMk cId="3107112672" sldId="313"/>
            <ac:spMk id="4" creationId="{48290760-DFEC-B372-ABBD-04BA319F42E9}"/>
          </ac:spMkLst>
        </pc:spChg>
      </pc:sldChg>
      <pc:sldChg chg="del">
        <pc:chgData name="Yasmim Gluchowiski" userId="5b2a4d09dbb555f0" providerId="LiveId" clId="{9C2D9708-B1F7-6147-88D3-A6DC2CF8EE27}" dt="2025-10-14T21:05:29.846" v="13" actId="2696"/>
        <pc:sldMkLst>
          <pc:docMk/>
          <pc:sldMk cId="1454725333" sldId="314"/>
        </pc:sldMkLst>
      </pc:sldChg>
      <pc:sldChg chg="modSp add mod">
        <pc:chgData name="Yasmim Gluchowiski" userId="5b2a4d09dbb555f0" providerId="LiveId" clId="{9C2D9708-B1F7-6147-88D3-A6DC2CF8EE27}" dt="2025-10-14T21:28:16.425" v="60"/>
        <pc:sldMkLst>
          <pc:docMk/>
          <pc:sldMk cId="3675589282" sldId="314"/>
        </pc:sldMkLst>
        <pc:spChg chg="mod">
          <ac:chgData name="Yasmim Gluchowiski" userId="5b2a4d09dbb555f0" providerId="LiveId" clId="{9C2D9708-B1F7-6147-88D3-A6DC2CF8EE27}" dt="2025-10-14T21:28:16.425" v="60"/>
          <ac:spMkLst>
            <pc:docMk/>
            <pc:sldMk cId="3675589282" sldId="314"/>
            <ac:spMk id="4" creationId="{191D0202-454D-CD7A-4F8C-9ACCCB050B92}"/>
          </ac:spMkLst>
        </pc:spChg>
      </pc:sldChg>
      <pc:sldChg chg="del">
        <pc:chgData name="Yasmim Gluchowiski" userId="5b2a4d09dbb555f0" providerId="LiveId" clId="{9C2D9708-B1F7-6147-88D3-A6DC2CF8EE27}" dt="2025-10-14T21:05:30.557" v="14" actId="2696"/>
        <pc:sldMkLst>
          <pc:docMk/>
          <pc:sldMk cId="688138847" sldId="315"/>
        </pc:sldMkLst>
      </pc:sldChg>
      <pc:sldChg chg="add del">
        <pc:chgData name="Yasmim Gluchowiski" userId="5b2a4d09dbb555f0" providerId="LiveId" clId="{9C2D9708-B1F7-6147-88D3-A6DC2CF8EE27}" dt="2025-10-14T21:28:19.655" v="61" actId="2696"/>
        <pc:sldMkLst>
          <pc:docMk/>
          <pc:sldMk cId="799438838" sldId="315"/>
        </pc:sldMkLst>
      </pc:sldChg>
      <pc:sldChg chg="del">
        <pc:chgData name="Yasmim Gluchowiski" userId="5b2a4d09dbb555f0" providerId="LiveId" clId="{9C2D9708-B1F7-6147-88D3-A6DC2CF8EE27}" dt="2025-10-14T21:05:31.010" v="15" actId="2696"/>
        <pc:sldMkLst>
          <pc:docMk/>
          <pc:sldMk cId="782411546" sldId="316"/>
        </pc:sldMkLst>
      </pc:sldChg>
      <pc:sldChg chg="add del">
        <pc:chgData name="Yasmim Gluchowiski" userId="5b2a4d09dbb555f0" providerId="LiveId" clId="{9C2D9708-B1F7-6147-88D3-A6DC2CF8EE27}" dt="2025-10-14T21:28:19.869" v="62" actId="2696"/>
        <pc:sldMkLst>
          <pc:docMk/>
          <pc:sldMk cId="2929502934" sldId="316"/>
        </pc:sldMkLst>
      </pc:sldChg>
      <pc:sldChg chg="del">
        <pc:chgData name="Yasmim Gluchowiski" userId="5b2a4d09dbb555f0" providerId="LiveId" clId="{9C2D9708-B1F7-6147-88D3-A6DC2CF8EE27}" dt="2025-10-14T21:05:31.902" v="17" actId="2696"/>
        <pc:sldMkLst>
          <pc:docMk/>
          <pc:sldMk cId="1613965234" sldId="317"/>
        </pc:sldMkLst>
      </pc:sldChg>
      <pc:sldChg chg="add del">
        <pc:chgData name="Yasmim Gluchowiski" userId="5b2a4d09dbb555f0" providerId="LiveId" clId="{9C2D9708-B1F7-6147-88D3-A6DC2CF8EE27}" dt="2025-10-14T21:28:20.062" v="63" actId="2696"/>
        <pc:sldMkLst>
          <pc:docMk/>
          <pc:sldMk cId="1818209781" sldId="317"/>
        </pc:sldMkLst>
      </pc:sldChg>
      <pc:sldChg chg="add del">
        <pc:chgData name="Yasmim Gluchowiski" userId="5b2a4d09dbb555f0" providerId="LiveId" clId="{9C2D9708-B1F7-6147-88D3-A6DC2CF8EE27}" dt="2025-10-14T21:28:20.502" v="64" actId="2696"/>
        <pc:sldMkLst>
          <pc:docMk/>
          <pc:sldMk cId="3192972705" sldId="318"/>
        </pc:sldMkLst>
      </pc:sldChg>
      <pc:sldChg chg="del">
        <pc:chgData name="Yasmim Gluchowiski" userId="5b2a4d09dbb555f0" providerId="LiveId" clId="{9C2D9708-B1F7-6147-88D3-A6DC2CF8EE27}" dt="2025-10-14T21:05:31.490" v="16" actId="2696"/>
        <pc:sldMkLst>
          <pc:docMk/>
          <pc:sldMk cId="3428260166" sldId="318"/>
        </pc:sldMkLst>
      </pc:sldChg>
      <pc:sldChg chg="del">
        <pc:chgData name="Yasmim Gluchowiski" userId="5b2a4d09dbb555f0" providerId="LiveId" clId="{9C2D9708-B1F7-6147-88D3-A6DC2CF8EE27}" dt="2025-10-14T21:05:32.289" v="18" actId="2696"/>
        <pc:sldMkLst>
          <pc:docMk/>
          <pc:sldMk cId="227489174" sldId="319"/>
        </pc:sldMkLst>
      </pc:sldChg>
      <pc:sldChg chg="add del">
        <pc:chgData name="Yasmim Gluchowiski" userId="5b2a4d09dbb555f0" providerId="LiveId" clId="{9C2D9708-B1F7-6147-88D3-A6DC2CF8EE27}" dt="2025-10-14T21:28:20.974" v="65" actId="2696"/>
        <pc:sldMkLst>
          <pc:docMk/>
          <pc:sldMk cId="3068937266" sldId="319"/>
        </pc:sldMkLst>
      </pc:sldChg>
      <pc:sldChg chg="del">
        <pc:chgData name="Yasmim Gluchowiski" userId="5b2a4d09dbb555f0" providerId="LiveId" clId="{9C2D9708-B1F7-6147-88D3-A6DC2CF8EE27}" dt="2025-10-14T21:05:32.700" v="19" actId="2696"/>
        <pc:sldMkLst>
          <pc:docMk/>
          <pc:sldMk cId="1185435708" sldId="320"/>
        </pc:sldMkLst>
      </pc:sldChg>
      <pc:sldChg chg="add del">
        <pc:chgData name="Yasmim Gluchowiski" userId="5b2a4d09dbb555f0" providerId="LiveId" clId="{9C2D9708-B1F7-6147-88D3-A6DC2CF8EE27}" dt="2025-10-14T21:28:21.606" v="66" actId="2696"/>
        <pc:sldMkLst>
          <pc:docMk/>
          <pc:sldMk cId="3934446597" sldId="320"/>
        </pc:sldMkLst>
      </pc:sldChg>
      <pc:sldChg chg="del">
        <pc:chgData name="Yasmim Gluchowiski" userId="5b2a4d09dbb555f0" providerId="LiveId" clId="{9C2D9708-B1F7-6147-88D3-A6DC2CF8EE27}" dt="2025-10-14T21:05:34.357" v="21" actId="2696"/>
        <pc:sldMkLst>
          <pc:docMk/>
          <pc:sldMk cId="790728697" sldId="321"/>
        </pc:sldMkLst>
      </pc:sldChg>
      <pc:sldChg chg="add del">
        <pc:chgData name="Yasmim Gluchowiski" userId="5b2a4d09dbb555f0" providerId="LiveId" clId="{9C2D9708-B1F7-6147-88D3-A6DC2CF8EE27}" dt="2025-10-14T21:28:22.172" v="67" actId="2696"/>
        <pc:sldMkLst>
          <pc:docMk/>
          <pc:sldMk cId="3079857344" sldId="321"/>
        </pc:sldMkLst>
      </pc:sldChg>
      <pc:sldChg chg="del">
        <pc:chgData name="Yasmim Gluchowiski" userId="5b2a4d09dbb555f0" providerId="LiveId" clId="{9C2D9708-B1F7-6147-88D3-A6DC2CF8EE27}" dt="2025-10-14T21:05:33.086" v="20" actId="2696"/>
        <pc:sldMkLst>
          <pc:docMk/>
          <pc:sldMk cId="3332473679" sldId="322"/>
        </pc:sldMkLst>
      </pc:sldChg>
      <pc:sldChg chg="add del">
        <pc:chgData name="Yasmim Gluchowiski" userId="5b2a4d09dbb555f0" providerId="LiveId" clId="{9C2D9708-B1F7-6147-88D3-A6DC2CF8EE27}" dt="2025-10-14T21:28:22.789" v="68" actId="2696"/>
        <pc:sldMkLst>
          <pc:docMk/>
          <pc:sldMk cId="4134351096" sldId="322"/>
        </pc:sldMkLst>
      </pc:sldChg>
      <pc:sldChg chg="del">
        <pc:chgData name="Yasmim Gluchowiski" userId="5b2a4d09dbb555f0" providerId="LiveId" clId="{9C2D9708-B1F7-6147-88D3-A6DC2CF8EE27}" dt="2025-10-14T21:05:34.777" v="22" actId="2696"/>
        <pc:sldMkLst>
          <pc:docMk/>
          <pc:sldMk cId="113096500" sldId="323"/>
        </pc:sldMkLst>
      </pc:sldChg>
      <pc:sldChg chg="add del">
        <pc:chgData name="Yasmim Gluchowiski" userId="5b2a4d09dbb555f0" providerId="LiveId" clId="{9C2D9708-B1F7-6147-88D3-A6DC2CF8EE27}" dt="2025-10-14T21:28:23.347" v="69" actId="2696"/>
        <pc:sldMkLst>
          <pc:docMk/>
          <pc:sldMk cId="1271085413" sldId="323"/>
        </pc:sldMkLst>
      </pc:sldChg>
      <pc:sldChg chg="modSp add mod">
        <pc:chgData name="Yasmim Gluchowiski" userId="5b2a4d09dbb555f0" providerId="LiveId" clId="{9C2D9708-B1F7-6147-88D3-A6DC2CF8EE27}" dt="2025-10-14T21:13:08.636" v="43"/>
        <pc:sldMkLst>
          <pc:docMk/>
          <pc:sldMk cId="1777700495" sldId="324"/>
        </pc:sldMkLst>
        <pc:spChg chg="mod">
          <ac:chgData name="Yasmim Gluchowiski" userId="5b2a4d09dbb555f0" providerId="LiveId" clId="{9C2D9708-B1F7-6147-88D3-A6DC2CF8EE27}" dt="2025-10-14T21:13:08.636" v="43"/>
          <ac:spMkLst>
            <pc:docMk/>
            <pc:sldMk cId="1777700495" sldId="324"/>
            <ac:spMk id="4" creationId="{98DFACFC-A7EF-9638-D81C-458790047BB7}"/>
          </ac:spMkLst>
        </pc:spChg>
      </pc:sldChg>
      <pc:sldChg chg="modSp add mod">
        <pc:chgData name="Yasmim Gluchowiski" userId="5b2a4d09dbb555f0" providerId="LiveId" clId="{9C2D9708-B1F7-6147-88D3-A6DC2CF8EE27}" dt="2025-10-14T21:16:22.120" v="49" actId="14100"/>
        <pc:sldMkLst>
          <pc:docMk/>
          <pc:sldMk cId="1046356650" sldId="325"/>
        </pc:sldMkLst>
        <pc:spChg chg="mod">
          <ac:chgData name="Yasmim Gluchowiski" userId="5b2a4d09dbb555f0" providerId="LiveId" clId="{9C2D9708-B1F7-6147-88D3-A6DC2CF8EE27}" dt="2025-10-14T21:16:22.120" v="49" actId="14100"/>
          <ac:spMkLst>
            <pc:docMk/>
            <pc:sldMk cId="1046356650" sldId="325"/>
            <ac:spMk id="4" creationId="{CBCCAB41-003C-151C-38D4-2EDDC3604B1F}"/>
          </ac:spMkLst>
        </pc:spChg>
      </pc:sldChg>
      <pc:sldChg chg="modSp add mod">
        <pc:chgData name="Yasmim Gluchowiski" userId="5b2a4d09dbb555f0" providerId="LiveId" clId="{9C2D9708-B1F7-6147-88D3-A6DC2CF8EE27}" dt="2025-10-14T21:16:36.725" v="51"/>
        <pc:sldMkLst>
          <pc:docMk/>
          <pc:sldMk cId="891087084" sldId="326"/>
        </pc:sldMkLst>
        <pc:spChg chg="mod">
          <ac:chgData name="Yasmim Gluchowiski" userId="5b2a4d09dbb555f0" providerId="LiveId" clId="{9C2D9708-B1F7-6147-88D3-A6DC2CF8EE27}" dt="2025-10-14T21:16:36.725" v="51"/>
          <ac:spMkLst>
            <pc:docMk/>
            <pc:sldMk cId="891087084" sldId="326"/>
            <ac:spMk id="4" creationId="{CDBBE71B-5979-D397-3054-28FB4139005D}"/>
          </ac:spMkLst>
        </pc:spChg>
      </pc:sldChg>
      <pc:sldChg chg="addSp delSp modSp add mod">
        <pc:chgData name="Yasmim Gluchowiski" userId="5b2a4d09dbb555f0" providerId="LiveId" clId="{9C2D9708-B1F7-6147-88D3-A6DC2CF8EE27}" dt="2025-10-14T21:28:37.785" v="74"/>
        <pc:sldMkLst>
          <pc:docMk/>
          <pc:sldMk cId="3726430306" sldId="327"/>
        </pc:sldMkLst>
        <pc:spChg chg="mod">
          <ac:chgData name="Yasmim Gluchowiski" userId="5b2a4d09dbb555f0" providerId="LiveId" clId="{9C2D9708-B1F7-6147-88D3-A6DC2CF8EE27}" dt="2025-10-14T21:28:35.137" v="72"/>
          <ac:spMkLst>
            <pc:docMk/>
            <pc:sldMk cId="3726430306" sldId="327"/>
            <ac:spMk id="4" creationId="{2287C9AB-B922-4B18-FC18-EC72467D4128}"/>
          </ac:spMkLst>
        </pc:spChg>
      </pc:sldChg>
      <pc:sldChg chg="modSp add mod">
        <pc:chgData name="Yasmim Gluchowiski" userId="5b2a4d09dbb555f0" providerId="LiveId" clId="{9C2D9708-B1F7-6147-88D3-A6DC2CF8EE27}" dt="2025-10-14T21:28:51.027" v="76"/>
        <pc:sldMkLst>
          <pc:docMk/>
          <pc:sldMk cId="2652519195" sldId="328"/>
        </pc:sldMkLst>
        <pc:spChg chg="mod">
          <ac:chgData name="Yasmim Gluchowiski" userId="5b2a4d09dbb555f0" providerId="LiveId" clId="{9C2D9708-B1F7-6147-88D3-A6DC2CF8EE27}" dt="2025-10-14T21:28:51.027" v="76"/>
          <ac:spMkLst>
            <pc:docMk/>
            <pc:sldMk cId="2652519195" sldId="328"/>
            <ac:spMk id="4" creationId="{4BC70AAA-122E-C6AD-74F6-0D03CCFBC245}"/>
          </ac:spMkLst>
        </pc:spChg>
      </pc:sldChg>
      <pc:sldChg chg="modSp add mod">
        <pc:chgData name="Yasmim Gluchowiski" userId="5b2a4d09dbb555f0" providerId="LiveId" clId="{9C2D9708-B1F7-6147-88D3-A6DC2CF8EE27}" dt="2025-10-14T21:29:08.955" v="78"/>
        <pc:sldMkLst>
          <pc:docMk/>
          <pc:sldMk cId="3684102191" sldId="329"/>
        </pc:sldMkLst>
        <pc:spChg chg="mod">
          <ac:chgData name="Yasmim Gluchowiski" userId="5b2a4d09dbb555f0" providerId="LiveId" clId="{9C2D9708-B1F7-6147-88D3-A6DC2CF8EE27}" dt="2025-10-14T21:29:08.955" v="78"/>
          <ac:spMkLst>
            <pc:docMk/>
            <pc:sldMk cId="3684102191" sldId="329"/>
            <ac:spMk id="4" creationId="{EE05F9A4-783E-3926-75B6-D1BDF11E594E}"/>
          </ac:spMkLst>
        </pc:spChg>
      </pc:sldChg>
      <pc:sldChg chg="modSp add mod">
        <pc:chgData name="Yasmim Gluchowiski" userId="5b2a4d09dbb555f0" providerId="LiveId" clId="{9C2D9708-B1F7-6147-88D3-A6DC2CF8EE27}" dt="2025-10-14T21:29:23.900" v="80"/>
        <pc:sldMkLst>
          <pc:docMk/>
          <pc:sldMk cId="3046927498" sldId="330"/>
        </pc:sldMkLst>
        <pc:spChg chg="mod">
          <ac:chgData name="Yasmim Gluchowiski" userId="5b2a4d09dbb555f0" providerId="LiveId" clId="{9C2D9708-B1F7-6147-88D3-A6DC2CF8EE27}" dt="2025-10-14T21:29:23.900" v="80"/>
          <ac:spMkLst>
            <pc:docMk/>
            <pc:sldMk cId="3046927498" sldId="330"/>
            <ac:spMk id="4" creationId="{D1ACA8D2-B9E2-D7D0-EAEF-0A7BDAD495E0}"/>
          </ac:spMkLst>
        </pc:spChg>
      </pc:sldChg>
      <pc:sldChg chg="modSp add mod">
        <pc:chgData name="Yasmim Gluchowiski" userId="5b2a4d09dbb555f0" providerId="LiveId" clId="{9C2D9708-B1F7-6147-88D3-A6DC2CF8EE27}" dt="2025-10-14T21:29:41.432" v="82"/>
        <pc:sldMkLst>
          <pc:docMk/>
          <pc:sldMk cId="394642919" sldId="331"/>
        </pc:sldMkLst>
        <pc:spChg chg="mod">
          <ac:chgData name="Yasmim Gluchowiski" userId="5b2a4d09dbb555f0" providerId="LiveId" clId="{9C2D9708-B1F7-6147-88D3-A6DC2CF8EE27}" dt="2025-10-14T21:29:41.432" v="82"/>
          <ac:spMkLst>
            <pc:docMk/>
            <pc:sldMk cId="394642919" sldId="331"/>
            <ac:spMk id="4" creationId="{632CF6FF-2C7C-93DB-C7F4-834445FD7A32}"/>
          </ac:spMkLst>
        </pc:spChg>
      </pc:sldChg>
    </pc:docChg>
  </pc:docChgLst>
  <pc:docChgLst>
    <pc:chgData name="Yasmim Gluchowiski" userId="5b2a4d09dbb555f0" providerId="LiveId" clId="{4011FA2D-7D13-6940-9E6E-581D35A50F43}"/>
    <pc:docChg chg="undo custSel addSld delSld modSld sldOrd">
      <pc:chgData name="Yasmim Gluchowiski" userId="5b2a4d09dbb555f0" providerId="LiveId" clId="{4011FA2D-7D13-6940-9E6E-581D35A50F43}" dt="2025-10-13T18:55:41.033" v="165"/>
      <pc:docMkLst>
        <pc:docMk/>
      </pc:docMkLst>
      <pc:sldChg chg="modTransition">
        <pc:chgData name="Yasmim Gluchowiski" userId="5b2a4d09dbb555f0" providerId="LiveId" clId="{4011FA2D-7D13-6940-9E6E-581D35A50F43}" dt="2025-10-13T17:59:23.713" v="117"/>
        <pc:sldMkLst>
          <pc:docMk/>
          <pc:sldMk cId="4067380584" sldId="256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2194967833" sldId="258"/>
        </pc:sldMkLst>
        <pc:spChg chg="mod">
          <ac:chgData name="Yasmim Gluchowiski" userId="5b2a4d09dbb555f0" providerId="LiveId" clId="{4011FA2D-7D13-6940-9E6E-581D35A50F43}" dt="2025-10-10T18:46:11.467" v="4" actId="14100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4011FA2D-7D13-6940-9E6E-581D35A50F43}" dt="2025-10-10T18:46:04.190" v="1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add del modTransition">
        <pc:chgData name="Yasmim Gluchowiski" userId="5b2a4d09dbb555f0" providerId="LiveId" clId="{4011FA2D-7D13-6940-9E6E-581D35A50F43}" dt="2025-10-13T17:59:23.713" v="117"/>
        <pc:sldMkLst>
          <pc:docMk/>
          <pc:sldMk cId="3701228087" sldId="273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569931695" sldId="276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2585488618" sldId="281"/>
        </pc:sldMkLst>
        <pc:spChg chg="mod">
          <ac:chgData name="Yasmim Gluchowiski" userId="5b2a4d09dbb555f0" providerId="LiveId" clId="{4011FA2D-7D13-6940-9E6E-581D35A50F43}" dt="2025-10-10T19:01:06.154" v="6" actId="14100"/>
          <ac:spMkLst>
            <pc:docMk/>
            <pc:sldMk cId="2585488618" sldId="281"/>
            <ac:spMk id="2" creationId="{3255ADA0-4443-7817-A0BF-2D40487B0C2E}"/>
          </ac:spMkLst>
        </pc:spChg>
      </pc:sldChg>
      <pc:sldChg chg="del">
        <pc:chgData name="Yasmim Gluchowiski" userId="5b2a4d09dbb555f0" providerId="LiveId" clId="{4011FA2D-7D13-6940-9E6E-581D35A50F43}" dt="2025-10-13T17:46:47.949" v="62" actId="2696"/>
        <pc:sldMkLst>
          <pc:docMk/>
          <pc:sldMk cId="3063932003" sldId="282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185961527" sldId="285"/>
        </pc:sldMkLst>
        <pc:spChg chg="mod">
          <ac:chgData name="Yasmim Gluchowiski" userId="5b2a4d09dbb555f0" providerId="LiveId" clId="{4011FA2D-7D13-6940-9E6E-581D35A50F43}" dt="2025-10-10T19:19:17.057" v="10"/>
          <ac:spMkLst>
            <pc:docMk/>
            <pc:sldMk cId="185961527" sldId="285"/>
            <ac:spMk id="4" creationId="{F0BA2865-EF1D-9A4D-D56A-EE06804DB6B5}"/>
          </ac:spMkLst>
        </pc:spChg>
      </pc:sldChg>
      <pc:sldChg chg="modTransition">
        <pc:chgData name="Yasmim Gluchowiski" userId="5b2a4d09dbb555f0" providerId="LiveId" clId="{4011FA2D-7D13-6940-9E6E-581D35A50F43}" dt="2025-10-13T17:59:23.713" v="117"/>
        <pc:sldMkLst>
          <pc:docMk/>
          <pc:sldMk cId="3475248947" sldId="286"/>
        </pc:sldMkLst>
      </pc:sldChg>
      <pc:sldChg chg="modSp mod modTransition">
        <pc:chgData name="Yasmim Gluchowiski" userId="5b2a4d09dbb555f0" providerId="LiveId" clId="{4011FA2D-7D13-6940-9E6E-581D35A50F43}" dt="2025-10-13T17:59:23.713" v="117"/>
        <pc:sldMkLst>
          <pc:docMk/>
          <pc:sldMk cId="2150284332" sldId="287"/>
        </pc:sldMkLst>
      </pc:sldChg>
      <pc:sldChg chg="del">
        <pc:chgData name="Yasmim Gluchowiski" userId="5b2a4d09dbb555f0" providerId="LiveId" clId="{4011FA2D-7D13-6940-9E6E-581D35A50F43}" dt="2025-10-13T17:46:46.671" v="60" actId="2696"/>
        <pc:sldMkLst>
          <pc:docMk/>
          <pc:sldMk cId="512712234" sldId="288"/>
        </pc:sldMkLst>
      </pc:sldChg>
      <pc:sldChg chg="del">
        <pc:chgData name="Yasmim Gluchowiski" userId="5b2a4d09dbb555f0" providerId="LiveId" clId="{4011FA2D-7D13-6940-9E6E-581D35A50F43}" dt="2025-10-13T17:46:46.976" v="61" actId="2696"/>
        <pc:sldMkLst>
          <pc:docMk/>
          <pc:sldMk cId="3948729469" sldId="289"/>
        </pc:sldMkLst>
      </pc:sldChg>
      <pc:sldChg chg="del">
        <pc:chgData name="Yasmim Gluchowiski" userId="5b2a4d09dbb555f0" providerId="LiveId" clId="{4011FA2D-7D13-6940-9E6E-581D35A50F43}" dt="2025-10-13T17:46:48.156" v="63" actId="2696"/>
        <pc:sldMkLst>
          <pc:docMk/>
          <pc:sldMk cId="996395765" sldId="290"/>
        </pc:sldMkLst>
      </pc:sldChg>
      <pc:sldChg chg="del">
        <pc:chgData name="Yasmim Gluchowiski" userId="5b2a4d09dbb555f0" providerId="LiveId" clId="{4011FA2D-7D13-6940-9E6E-581D35A50F43}" dt="2025-10-13T17:46:48.316" v="64" actId="2696"/>
        <pc:sldMkLst>
          <pc:docMk/>
          <pc:sldMk cId="892394444" sldId="291"/>
        </pc:sldMkLst>
      </pc:sldChg>
      <pc:sldChg chg="del">
        <pc:chgData name="Yasmim Gluchowiski" userId="5b2a4d09dbb555f0" providerId="LiveId" clId="{4011FA2D-7D13-6940-9E6E-581D35A50F43}" dt="2025-10-13T17:46:48.512" v="65" actId="2696"/>
        <pc:sldMkLst>
          <pc:docMk/>
          <pc:sldMk cId="1957353805" sldId="293"/>
        </pc:sldMkLst>
      </pc:sldChg>
      <pc:sldChg chg="del">
        <pc:chgData name="Yasmim Gluchowiski" userId="5b2a4d09dbb555f0" providerId="LiveId" clId="{4011FA2D-7D13-6940-9E6E-581D35A50F43}" dt="2025-10-13T17:46:48.983" v="66" actId="2696"/>
        <pc:sldMkLst>
          <pc:docMk/>
          <pc:sldMk cId="2310847424" sldId="294"/>
        </pc:sldMkLst>
      </pc:sldChg>
      <pc:sldChg chg="del">
        <pc:chgData name="Yasmim Gluchowiski" userId="5b2a4d09dbb555f0" providerId="LiveId" clId="{4011FA2D-7D13-6940-9E6E-581D35A50F43}" dt="2025-10-13T17:46:49.185" v="67" actId="2696"/>
        <pc:sldMkLst>
          <pc:docMk/>
          <pc:sldMk cId="3735359526" sldId="295"/>
        </pc:sldMkLst>
      </pc:sldChg>
      <pc:sldChg chg="del">
        <pc:chgData name="Yasmim Gluchowiski" userId="5b2a4d09dbb555f0" providerId="LiveId" clId="{4011FA2D-7D13-6940-9E6E-581D35A50F43}" dt="2025-10-13T17:46:49.367" v="68" actId="2696"/>
        <pc:sldMkLst>
          <pc:docMk/>
          <pc:sldMk cId="3203752809" sldId="296"/>
        </pc:sldMkLst>
      </pc:sldChg>
      <pc:sldChg chg="del">
        <pc:chgData name="Yasmim Gluchowiski" userId="5b2a4d09dbb555f0" providerId="LiveId" clId="{4011FA2D-7D13-6940-9E6E-581D35A50F43}" dt="2025-10-13T17:46:49.546" v="69" actId="2696"/>
        <pc:sldMkLst>
          <pc:docMk/>
          <pc:sldMk cId="177011374" sldId="297"/>
        </pc:sldMkLst>
      </pc:sldChg>
      <pc:sldChg chg="modSp add mod modTransition">
        <pc:chgData name="Yasmim Gluchowiski" userId="5b2a4d09dbb555f0" providerId="LiveId" clId="{4011FA2D-7D13-6940-9E6E-581D35A50F43}" dt="2025-10-13T17:59:23.713" v="117"/>
        <pc:sldMkLst>
          <pc:docMk/>
          <pc:sldMk cId="1075992901" sldId="298"/>
        </pc:sldMkLst>
      </pc:sldChg>
      <pc:sldChg chg="modSp add mod modTransition">
        <pc:chgData name="Yasmim Gluchowiski" userId="5b2a4d09dbb555f0" providerId="LiveId" clId="{4011FA2D-7D13-6940-9E6E-581D35A50F43}" dt="2025-10-13T17:59:23.713" v="117"/>
        <pc:sldMkLst>
          <pc:docMk/>
          <pc:sldMk cId="2605033856" sldId="299"/>
        </pc:sldMkLst>
      </pc:sldChg>
      <pc:sldChg chg="add del">
        <pc:chgData name="Yasmim Gluchowiski" userId="5b2a4d09dbb555f0" providerId="LiveId" clId="{4011FA2D-7D13-6940-9E6E-581D35A50F43}" dt="2025-10-13T17:46:45.249" v="57" actId="2696"/>
        <pc:sldMkLst>
          <pc:docMk/>
          <pc:sldMk cId="102911552" sldId="300"/>
        </pc:sldMkLst>
      </pc:sldChg>
      <pc:sldChg chg="modSp add mod modTransition">
        <pc:chgData name="Yasmim Gluchowiski" userId="5b2a4d09dbb555f0" providerId="LiveId" clId="{4011FA2D-7D13-6940-9E6E-581D35A50F43}" dt="2025-10-13T17:59:23.713" v="117"/>
        <pc:sldMkLst>
          <pc:docMk/>
          <pc:sldMk cId="2846109803" sldId="300"/>
        </pc:sldMkLst>
      </pc:sldChg>
      <pc:sldChg chg="add modTransition">
        <pc:chgData name="Yasmim Gluchowiski" userId="5b2a4d09dbb555f0" providerId="LiveId" clId="{4011FA2D-7D13-6940-9E6E-581D35A50F43}" dt="2025-10-13T17:59:23.713" v="117"/>
        <pc:sldMkLst>
          <pc:docMk/>
          <pc:sldMk cId="944914679" sldId="301"/>
        </pc:sldMkLst>
      </pc:sldChg>
      <pc:sldChg chg="add del">
        <pc:chgData name="Yasmim Gluchowiski" userId="5b2a4d09dbb555f0" providerId="LiveId" clId="{4011FA2D-7D13-6940-9E6E-581D35A50F43}" dt="2025-10-13T17:46:45.650" v="58" actId="2696"/>
        <pc:sldMkLst>
          <pc:docMk/>
          <pc:sldMk cId="2693055664" sldId="301"/>
        </pc:sldMkLst>
      </pc:sldChg>
      <pc:sldChg chg="modSp add mod ord modTransition">
        <pc:chgData name="Yasmim Gluchowiski" userId="5b2a4d09dbb555f0" providerId="LiveId" clId="{4011FA2D-7D13-6940-9E6E-581D35A50F43}" dt="2025-10-13T18:09:09.300" v="118" actId="20577"/>
        <pc:sldMkLst>
          <pc:docMk/>
          <pc:sldMk cId="890411807" sldId="302"/>
        </pc:sldMkLst>
      </pc:sldChg>
      <pc:sldChg chg="add del">
        <pc:chgData name="Yasmim Gluchowiski" userId="5b2a4d09dbb555f0" providerId="LiveId" clId="{4011FA2D-7D13-6940-9E6E-581D35A50F43}" dt="2025-10-13T17:46:46.006" v="59" actId="2696"/>
        <pc:sldMkLst>
          <pc:docMk/>
          <pc:sldMk cId="3567580266" sldId="302"/>
        </pc:sldMkLst>
      </pc:sldChg>
      <pc:sldChg chg="modSp add mod modTransition modAnim">
        <pc:chgData name="Yasmim Gluchowiski" userId="5b2a4d09dbb555f0" providerId="LiveId" clId="{4011FA2D-7D13-6940-9E6E-581D35A50F43}" dt="2025-10-13T17:59:23.713" v="117"/>
        <pc:sldMkLst>
          <pc:docMk/>
          <pc:sldMk cId="171059953" sldId="303"/>
        </pc:sldMkLst>
      </pc:sldChg>
      <pc:sldChg chg="add del">
        <pc:chgData name="Yasmim Gluchowiski" userId="5b2a4d09dbb555f0" providerId="LiveId" clId="{4011FA2D-7D13-6940-9E6E-581D35A50F43}" dt="2025-10-13T18:09:25.558" v="122" actId="2696"/>
        <pc:sldMkLst>
          <pc:docMk/>
          <pc:sldMk cId="1831393720" sldId="304"/>
        </pc:sldMkLst>
      </pc:sldChg>
      <pc:sldChg chg="add del">
        <pc:chgData name="Yasmim Gluchowiski" userId="5b2a4d09dbb555f0" providerId="LiveId" clId="{4011FA2D-7D13-6940-9E6E-581D35A50F43}" dt="2025-10-13T18:44:19.203" v="126" actId="2696"/>
        <pc:sldMkLst>
          <pc:docMk/>
          <pc:sldMk cId="2203863756" sldId="305"/>
        </pc:sldMkLst>
      </pc:sldChg>
      <pc:sldChg chg="add del">
        <pc:chgData name="Yasmim Gluchowiski" userId="5b2a4d09dbb555f0" providerId="LiveId" clId="{4011FA2D-7D13-6940-9E6E-581D35A50F43}" dt="2025-10-13T18:44:19.419" v="127" actId="2696"/>
        <pc:sldMkLst>
          <pc:docMk/>
          <pc:sldMk cId="2450600599" sldId="306"/>
        </pc:sldMkLst>
      </pc:sldChg>
      <pc:sldChg chg="modSp add mod ord">
        <pc:chgData name="Yasmim Gluchowiski" userId="5b2a4d09dbb555f0" providerId="LiveId" clId="{4011FA2D-7D13-6940-9E6E-581D35A50F43}" dt="2025-10-13T18:44:38.151" v="153" actId="403"/>
        <pc:sldMkLst>
          <pc:docMk/>
          <pc:sldMk cId="670395336" sldId="307"/>
        </pc:sldMkLst>
      </pc:sldChg>
      <pc:sldChg chg="modSp add mod">
        <pc:chgData name="Yasmim Gluchowiski" userId="5b2a4d09dbb555f0" providerId="LiveId" clId="{4011FA2D-7D13-6940-9E6E-581D35A50F43}" dt="2025-10-13T18:55:08.832" v="163" actId="1076"/>
        <pc:sldMkLst>
          <pc:docMk/>
          <pc:sldMk cId="3357367492" sldId="308"/>
        </pc:sldMkLst>
      </pc:sldChg>
      <pc:sldChg chg="modSp add mod">
        <pc:chgData name="Yasmim Gluchowiski" userId="5b2a4d09dbb555f0" providerId="LiveId" clId="{4011FA2D-7D13-6940-9E6E-581D35A50F43}" dt="2025-10-13T18:55:41.033" v="165"/>
        <pc:sldMkLst>
          <pc:docMk/>
          <pc:sldMk cId="2576993221" sldId="309"/>
        </pc:sldMkLst>
      </pc:sldChg>
    </pc:docChg>
  </pc:docChgLst>
  <pc:docChgLst>
    <pc:chgData name="marcos aurelio gularte de castro" userId="67f50566e2aee3b4" providerId="LiveId" clId="{A257C8B9-23D8-51A9-A383-737C280F27C0}"/>
    <pc:docChg chg="custSel modSld modMainMaster">
      <pc:chgData name="marcos aurelio gularte de castro" userId="67f50566e2aee3b4" providerId="LiveId" clId="{A257C8B9-23D8-51A9-A383-737C280F27C0}" dt="2025-10-20T18:01:25.511" v="101" actId="20577"/>
      <pc:docMkLst>
        <pc:docMk/>
      </pc:docMkLst>
      <pc:sldChg chg="modSp mod setBg">
        <pc:chgData name="marcos aurelio gularte de castro" userId="67f50566e2aee3b4" providerId="LiveId" clId="{A257C8B9-23D8-51A9-A383-737C280F27C0}" dt="2025-10-19T20:46:39.211" v="66" actId="113"/>
        <pc:sldMkLst>
          <pc:docMk/>
          <pc:sldMk cId="2585488618" sldId="281"/>
        </pc:sldMkLst>
        <pc:spChg chg="mod">
          <ac:chgData name="marcos aurelio gularte de castro" userId="67f50566e2aee3b4" providerId="LiveId" clId="{A257C8B9-23D8-51A9-A383-737C280F27C0}" dt="2025-10-19T20:46:39.211" v="66" actId="113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 setBg">
        <pc:chgData name="marcos aurelio gularte de castro" userId="67f50566e2aee3b4" providerId="LiveId" clId="{A257C8B9-23D8-51A9-A383-737C280F27C0}" dt="2025-10-17T20:40:07.026" v="7" actId="1076"/>
        <pc:sldMkLst>
          <pc:docMk/>
          <pc:sldMk cId="185961527" sldId="285"/>
        </pc:sldMkLst>
        <pc:spChg chg="mod">
          <ac:chgData name="marcos aurelio gularte de castro" userId="67f50566e2aee3b4" providerId="LiveId" clId="{A257C8B9-23D8-51A9-A383-737C280F27C0}" dt="2025-10-17T20:40:07.026" v="7" actId="1076"/>
          <ac:spMkLst>
            <pc:docMk/>
            <pc:sldMk cId="185961527" sldId="285"/>
            <ac:spMk id="4" creationId="{F0BA2865-EF1D-9A4D-D56A-EE06804DB6B5}"/>
          </ac:spMkLst>
        </pc:spChg>
      </pc:sldChg>
      <pc:sldChg chg="modSp mod setBg">
        <pc:chgData name="marcos aurelio gularte de castro" userId="67f50566e2aee3b4" providerId="LiveId" clId="{A257C8B9-23D8-51A9-A383-737C280F27C0}" dt="2025-10-17T20:55:05.027" v="33" actId="1076"/>
        <pc:sldMkLst>
          <pc:docMk/>
          <pc:sldMk cId="3896212680" sldId="311"/>
        </pc:sldMkLst>
        <pc:spChg chg="mod">
          <ac:chgData name="marcos aurelio gularte de castro" userId="67f50566e2aee3b4" providerId="LiveId" clId="{A257C8B9-23D8-51A9-A383-737C280F27C0}" dt="2025-10-17T20:55:05.027" v="33" actId="1076"/>
          <ac:spMkLst>
            <pc:docMk/>
            <pc:sldMk cId="3896212680" sldId="311"/>
            <ac:spMk id="4" creationId="{A1AD9C64-2D80-CB5E-2A04-AE7E7413B4E8}"/>
          </ac:spMkLst>
        </pc:spChg>
      </pc:sldChg>
      <pc:sldChg chg="modSp mod setBg">
        <pc:chgData name="marcos aurelio gularte de castro" userId="67f50566e2aee3b4" providerId="LiveId" clId="{A257C8B9-23D8-51A9-A383-737C280F27C0}" dt="2025-10-17T20:46:46.442" v="11"/>
        <pc:sldMkLst>
          <pc:docMk/>
          <pc:sldMk cId="3107112672" sldId="313"/>
        </pc:sldMkLst>
        <pc:spChg chg="mod">
          <ac:chgData name="marcos aurelio gularte de castro" userId="67f50566e2aee3b4" providerId="LiveId" clId="{A257C8B9-23D8-51A9-A383-737C280F27C0}" dt="2025-10-17T20:46:43.098" v="9" actId="1076"/>
          <ac:spMkLst>
            <pc:docMk/>
            <pc:sldMk cId="3107112672" sldId="313"/>
            <ac:spMk id="4" creationId="{48290760-DFEC-B372-ABBD-04BA319F42E9}"/>
          </ac:spMkLst>
        </pc:spChg>
      </pc:sldChg>
      <pc:sldChg chg="modSp mod setBg">
        <pc:chgData name="marcos aurelio gularte de castro" userId="67f50566e2aee3b4" providerId="LiveId" clId="{A257C8B9-23D8-51A9-A383-737C280F27C0}" dt="2025-10-20T18:01:25.511" v="101" actId="20577"/>
        <pc:sldMkLst>
          <pc:docMk/>
          <pc:sldMk cId="3675589282" sldId="314"/>
        </pc:sldMkLst>
        <pc:spChg chg="mod">
          <ac:chgData name="marcos aurelio gularte de castro" userId="67f50566e2aee3b4" providerId="LiveId" clId="{A257C8B9-23D8-51A9-A383-737C280F27C0}" dt="2025-10-20T18:01:25.511" v="101" actId="20577"/>
          <ac:spMkLst>
            <pc:docMk/>
            <pc:sldMk cId="3675589282" sldId="314"/>
            <ac:spMk id="4" creationId="{191D0202-454D-CD7A-4F8C-9ACCCB050B92}"/>
          </ac:spMkLst>
        </pc:spChg>
      </pc:sldChg>
      <pc:sldChg chg="modSp mod setBg">
        <pc:chgData name="marcos aurelio gularte de castro" userId="67f50566e2aee3b4" providerId="LiveId" clId="{A257C8B9-23D8-51A9-A383-737C280F27C0}" dt="2025-10-19T20:46:53.377" v="68" actId="113"/>
        <pc:sldMkLst>
          <pc:docMk/>
          <pc:sldMk cId="1777700495" sldId="324"/>
        </pc:sldMkLst>
        <pc:spChg chg="mod">
          <ac:chgData name="marcos aurelio gularte de castro" userId="67f50566e2aee3b4" providerId="LiveId" clId="{A257C8B9-23D8-51A9-A383-737C280F27C0}" dt="2025-10-19T20:46:53.377" v="68" actId="113"/>
          <ac:spMkLst>
            <pc:docMk/>
            <pc:sldMk cId="1777700495" sldId="324"/>
            <ac:spMk id="4" creationId="{98DFACFC-A7EF-9638-D81C-458790047BB7}"/>
          </ac:spMkLst>
        </pc:spChg>
      </pc:sldChg>
      <pc:sldChg chg="modSp mod setBg">
        <pc:chgData name="marcos aurelio gularte de castro" userId="67f50566e2aee3b4" providerId="LiveId" clId="{A257C8B9-23D8-51A9-A383-737C280F27C0}" dt="2025-10-17T20:49:34.836" v="20"/>
        <pc:sldMkLst>
          <pc:docMk/>
          <pc:sldMk cId="1046356650" sldId="325"/>
        </pc:sldMkLst>
        <pc:spChg chg="mod">
          <ac:chgData name="marcos aurelio gularte de castro" userId="67f50566e2aee3b4" providerId="LiveId" clId="{A257C8B9-23D8-51A9-A383-737C280F27C0}" dt="2025-10-17T20:49:31.890" v="18" actId="1076"/>
          <ac:spMkLst>
            <pc:docMk/>
            <pc:sldMk cId="1046356650" sldId="325"/>
            <ac:spMk id="4" creationId="{CBCCAB41-003C-151C-38D4-2EDDC3604B1F}"/>
          </ac:spMkLst>
        </pc:spChg>
      </pc:sldChg>
      <pc:sldChg chg="modSp mod setBg">
        <pc:chgData name="marcos aurelio gularte de castro" userId="67f50566e2aee3b4" providerId="LiveId" clId="{A257C8B9-23D8-51A9-A383-737C280F27C0}" dt="2025-10-17T20:52:30.195" v="25" actId="14100"/>
        <pc:sldMkLst>
          <pc:docMk/>
          <pc:sldMk cId="891087084" sldId="326"/>
        </pc:sldMkLst>
        <pc:spChg chg="mod">
          <ac:chgData name="marcos aurelio gularte de castro" userId="67f50566e2aee3b4" providerId="LiveId" clId="{A257C8B9-23D8-51A9-A383-737C280F27C0}" dt="2025-10-17T20:52:30.195" v="25" actId="14100"/>
          <ac:spMkLst>
            <pc:docMk/>
            <pc:sldMk cId="891087084" sldId="326"/>
            <ac:spMk id="4" creationId="{CDBBE71B-5979-D397-3054-28FB4139005D}"/>
          </ac:spMkLst>
        </pc:spChg>
      </pc:sldChg>
      <pc:sldChg chg="modSp mod setBg">
        <pc:chgData name="marcos aurelio gularte de castro" userId="67f50566e2aee3b4" providerId="LiveId" clId="{A257C8B9-23D8-51A9-A383-737C280F27C0}" dt="2025-10-17T21:04:14.520" v="43" actId="1076"/>
        <pc:sldMkLst>
          <pc:docMk/>
          <pc:sldMk cId="3726430306" sldId="327"/>
        </pc:sldMkLst>
        <pc:spChg chg="mod">
          <ac:chgData name="marcos aurelio gularte de castro" userId="67f50566e2aee3b4" providerId="LiveId" clId="{A257C8B9-23D8-51A9-A383-737C280F27C0}" dt="2025-10-17T21:04:14.520" v="43" actId="1076"/>
          <ac:spMkLst>
            <pc:docMk/>
            <pc:sldMk cId="3726430306" sldId="327"/>
            <ac:spMk id="4" creationId="{2287C9AB-B922-4B18-FC18-EC72467D4128}"/>
          </ac:spMkLst>
        </pc:spChg>
      </pc:sldChg>
      <pc:sldChg chg="modSp mod setBg">
        <pc:chgData name="marcos aurelio gularte de castro" userId="67f50566e2aee3b4" providerId="LiveId" clId="{A257C8B9-23D8-51A9-A383-737C280F27C0}" dt="2025-10-17T21:07:15.720" v="48" actId="1076"/>
        <pc:sldMkLst>
          <pc:docMk/>
          <pc:sldMk cId="2652519195" sldId="328"/>
        </pc:sldMkLst>
        <pc:spChg chg="mod">
          <ac:chgData name="marcos aurelio gularte de castro" userId="67f50566e2aee3b4" providerId="LiveId" clId="{A257C8B9-23D8-51A9-A383-737C280F27C0}" dt="2025-10-17T21:07:15.720" v="48" actId="1076"/>
          <ac:spMkLst>
            <pc:docMk/>
            <pc:sldMk cId="2652519195" sldId="328"/>
            <ac:spMk id="4" creationId="{4BC70AAA-122E-C6AD-74F6-0D03CCFBC245}"/>
          </ac:spMkLst>
        </pc:spChg>
      </pc:sldChg>
      <pc:sldChg chg="modSp mod setBg">
        <pc:chgData name="marcos aurelio gularte de castro" userId="67f50566e2aee3b4" providerId="LiveId" clId="{A257C8B9-23D8-51A9-A383-737C280F27C0}" dt="2025-10-19T20:47:41.829" v="81" actId="207"/>
        <pc:sldMkLst>
          <pc:docMk/>
          <pc:sldMk cId="3684102191" sldId="329"/>
        </pc:sldMkLst>
        <pc:spChg chg="mod">
          <ac:chgData name="marcos aurelio gularte de castro" userId="67f50566e2aee3b4" providerId="LiveId" clId="{A257C8B9-23D8-51A9-A383-737C280F27C0}" dt="2025-10-19T20:47:41.829" v="81" actId="207"/>
          <ac:spMkLst>
            <pc:docMk/>
            <pc:sldMk cId="3684102191" sldId="329"/>
            <ac:spMk id="4" creationId="{EE05F9A4-783E-3926-75B6-D1BDF11E594E}"/>
          </ac:spMkLst>
        </pc:spChg>
      </pc:sldChg>
      <pc:sldChg chg="modSp mod setBg">
        <pc:chgData name="marcos aurelio gularte de castro" userId="67f50566e2aee3b4" providerId="LiveId" clId="{A257C8B9-23D8-51A9-A383-737C280F27C0}" dt="2025-10-19T20:49:56.276" v="85" actId="207"/>
        <pc:sldMkLst>
          <pc:docMk/>
          <pc:sldMk cId="3046927498" sldId="330"/>
        </pc:sldMkLst>
        <pc:spChg chg="mod">
          <ac:chgData name="marcos aurelio gularte de castro" userId="67f50566e2aee3b4" providerId="LiveId" clId="{A257C8B9-23D8-51A9-A383-737C280F27C0}" dt="2025-10-19T20:49:56.276" v="85" actId="207"/>
          <ac:spMkLst>
            <pc:docMk/>
            <pc:sldMk cId="3046927498" sldId="330"/>
            <ac:spMk id="4" creationId="{D1ACA8D2-B9E2-D7D0-EAEF-0A7BDAD495E0}"/>
          </ac:spMkLst>
        </pc:spChg>
      </pc:sldChg>
      <pc:sldChg chg="modSp mod setBg">
        <pc:chgData name="marcos aurelio gularte de castro" userId="67f50566e2aee3b4" providerId="LiveId" clId="{A257C8B9-23D8-51A9-A383-737C280F27C0}" dt="2025-10-19T20:50:05.769" v="87" actId="207"/>
        <pc:sldMkLst>
          <pc:docMk/>
          <pc:sldMk cId="394642919" sldId="331"/>
        </pc:sldMkLst>
        <pc:spChg chg="mod">
          <ac:chgData name="marcos aurelio gularte de castro" userId="67f50566e2aee3b4" providerId="LiveId" clId="{A257C8B9-23D8-51A9-A383-737C280F27C0}" dt="2025-10-19T20:50:05.769" v="87" actId="207"/>
          <ac:spMkLst>
            <pc:docMk/>
            <pc:sldMk cId="394642919" sldId="331"/>
            <ac:spMk id="4" creationId="{632CF6FF-2C7C-93DB-C7F4-834445FD7A32}"/>
          </ac:spMkLst>
        </pc:spChg>
      </pc:sldChg>
      <pc:sldMasterChg chg="modSp">
        <pc:chgData name="marcos aurelio gularte de castro" userId="67f50566e2aee3b4" providerId="LiveId" clId="{A257C8B9-23D8-51A9-A383-737C280F27C0}" dt="2025-10-19T20:41:32.732" v="64" actId="14826"/>
        <pc:sldMasterMkLst>
          <pc:docMk/>
          <pc:sldMasterMk cId="1175122652" sldId="2147483660"/>
        </pc:sldMasterMkLst>
        <pc:picChg chg="mod">
          <ac:chgData name="marcos aurelio gularte de castro" userId="67f50566e2aee3b4" providerId="LiveId" clId="{A257C8B9-23D8-51A9-A383-737C280F27C0}" dt="2025-10-19T20:41:32.732" v="64" actId="14826"/>
          <ac:picMkLst>
            <pc:docMk/>
            <pc:sldMasterMk cId="1175122652" sldId="2147483660"/>
            <ac:picMk id="10" creationId="{601A790B-9156-BB06-172C-9ED70B2BDCF6}"/>
          </ac:picMkLst>
        </pc:picChg>
      </pc:sldMasterChg>
    </pc:docChg>
  </pc:docChgLst>
  <pc:docChgLst>
    <pc:chgData name="Yasmim Gluchowiski" userId="5b2a4d09dbb555f0" providerId="LiveId" clId="{BAAD3322-B623-7E4D-9A0D-E1DA124ABD23}"/>
    <pc:docChg chg="undo redo custSel addSld delSld modSld sldOrd">
      <pc:chgData name="Yasmim Gluchowiski" userId="5b2a4d09dbb555f0" providerId="LiveId" clId="{BAAD3322-B623-7E4D-9A0D-E1DA124ABD23}" dt="2025-10-09T21:07:11.631" v="242"/>
      <pc:docMkLst>
        <pc:docMk/>
      </pc:docMkLst>
      <pc:sldChg chg="modSp mod">
        <pc:chgData name="Yasmim Gluchowiski" userId="5b2a4d09dbb555f0" providerId="LiveId" clId="{BAAD3322-B623-7E4D-9A0D-E1DA124ABD23}" dt="2025-10-09T18:34:40.171" v="48" actId="20577"/>
        <pc:sldMkLst>
          <pc:docMk/>
          <pc:sldMk cId="2194967833" sldId="258"/>
        </pc:sldMkLst>
        <pc:spChg chg="mod">
          <ac:chgData name="Yasmim Gluchowiski" userId="5b2a4d09dbb555f0" providerId="LiveId" clId="{BAAD3322-B623-7E4D-9A0D-E1DA124ABD23}" dt="2025-10-09T18:34:40.171" v="48" actId="20577"/>
          <ac:spMkLst>
            <pc:docMk/>
            <pc:sldMk cId="2194967833" sldId="258"/>
            <ac:spMk id="4" creationId="{FCA777AB-42F5-F29F-66C7-E9604CDF3A0B}"/>
          </ac:spMkLst>
        </pc:spChg>
        <pc:spChg chg="mod">
          <ac:chgData name="Yasmim Gluchowiski" userId="5b2a4d09dbb555f0" providerId="LiveId" clId="{BAAD3322-B623-7E4D-9A0D-E1DA124ABD23}" dt="2025-10-09T18:34:22.280" v="32" actId="20577"/>
          <ac:spMkLst>
            <pc:docMk/>
            <pc:sldMk cId="2194967833" sldId="258"/>
            <ac:spMk id="5" creationId="{C6C3F416-CDDB-5FEA-52FB-470D12B83791}"/>
          </ac:spMkLst>
        </pc:spChg>
      </pc:sldChg>
      <pc:sldChg chg="del">
        <pc:chgData name="Yasmim Gluchowiski" userId="5b2a4d09dbb555f0" providerId="LiveId" clId="{BAAD3322-B623-7E4D-9A0D-E1DA124ABD23}" dt="2025-10-09T19:04:15.512" v="69" actId="2696"/>
        <pc:sldMkLst>
          <pc:docMk/>
          <pc:sldMk cId="1444760828" sldId="274"/>
        </pc:sldMkLst>
      </pc:sldChg>
      <pc:sldChg chg="del">
        <pc:chgData name="Yasmim Gluchowiski" userId="5b2a4d09dbb555f0" providerId="LiveId" clId="{BAAD3322-B623-7E4D-9A0D-E1DA124ABD23}" dt="2025-10-09T19:17:33.449" v="102" actId="2696"/>
        <pc:sldMkLst>
          <pc:docMk/>
          <pc:sldMk cId="2591915933" sldId="275"/>
        </pc:sldMkLst>
      </pc:sldChg>
      <pc:sldChg chg="modSp mod modAnim">
        <pc:chgData name="Yasmim Gluchowiski" userId="5b2a4d09dbb555f0" providerId="LiveId" clId="{BAAD3322-B623-7E4D-9A0D-E1DA124ABD23}" dt="2025-10-09T19:50:17.302" v="127"/>
        <pc:sldMkLst>
          <pc:docMk/>
          <pc:sldMk cId="569931695" sldId="276"/>
        </pc:sldMkLst>
      </pc:sldChg>
      <pc:sldChg chg="modSp del mod modAnim">
        <pc:chgData name="Yasmim Gluchowiski" userId="5b2a4d09dbb555f0" providerId="LiveId" clId="{BAAD3322-B623-7E4D-9A0D-E1DA124ABD23}" dt="2025-10-09T19:54:11.906" v="142" actId="2696"/>
        <pc:sldMkLst>
          <pc:docMk/>
          <pc:sldMk cId="2373928393" sldId="277"/>
        </pc:sldMkLst>
      </pc:sldChg>
      <pc:sldChg chg="del">
        <pc:chgData name="Yasmim Gluchowiski" userId="5b2a4d09dbb555f0" providerId="LiveId" clId="{BAAD3322-B623-7E4D-9A0D-E1DA124ABD23}" dt="2025-10-09T19:53:27.711" v="135" actId="2696"/>
        <pc:sldMkLst>
          <pc:docMk/>
          <pc:sldMk cId="3451144809" sldId="278"/>
        </pc:sldMkLst>
      </pc:sldChg>
      <pc:sldChg chg="del">
        <pc:chgData name="Yasmim Gluchowiski" userId="5b2a4d09dbb555f0" providerId="LiveId" clId="{BAAD3322-B623-7E4D-9A0D-E1DA124ABD23}" dt="2025-10-09T20:22:54.957" v="196" actId="2696"/>
        <pc:sldMkLst>
          <pc:docMk/>
          <pc:sldMk cId="1417866775" sldId="279"/>
        </pc:sldMkLst>
      </pc:sldChg>
      <pc:sldChg chg="del">
        <pc:chgData name="Yasmim Gluchowiski" userId="5b2a4d09dbb555f0" providerId="LiveId" clId="{BAAD3322-B623-7E4D-9A0D-E1DA124ABD23}" dt="2025-10-09T20:22:55.382" v="197" actId="2696"/>
        <pc:sldMkLst>
          <pc:docMk/>
          <pc:sldMk cId="478043282" sldId="280"/>
        </pc:sldMkLst>
      </pc:sldChg>
      <pc:sldChg chg="modSp mod">
        <pc:chgData name="Yasmim Gluchowiski" userId="5b2a4d09dbb555f0" providerId="LiveId" clId="{BAAD3322-B623-7E4D-9A0D-E1DA124ABD23}" dt="2025-10-09T18:35:15.521" v="51" actId="1076"/>
        <pc:sldMkLst>
          <pc:docMk/>
          <pc:sldMk cId="2585488618" sldId="281"/>
        </pc:sldMkLst>
        <pc:spChg chg="mod">
          <ac:chgData name="Yasmim Gluchowiski" userId="5b2a4d09dbb555f0" providerId="LiveId" clId="{BAAD3322-B623-7E4D-9A0D-E1DA124ABD23}" dt="2025-10-09T18:35:15.521" v="51" actId="1076"/>
          <ac:spMkLst>
            <pc:docMk/>
            <pc:sldMk cId="2585488618" sldId="281"/>
            <ac:spMk id="2" creationId="{3255ADA0-4443-7817-A0BF-2D40487B0C2E}"/>
          </ac:spMkLst>
        </pc:spChg>
      </pc:sldChg>
      <pc:sldChg chg="modSp mod">
        <pc:chgData name="Yasmim Gluchowiski" userId="5b2a4d09dbb555f0" providerId="LiveId" clId="{BAAD3322-B623-7E4D-9A0D-E1DA124ABD23}" dt="2025-10-09T20:22:31.591" v="186" actId="114"/>
        <pc:sldMkLst>
          <pc:docMk/>
          <pc:sldMk cId="3063932003" sldId="282"/>
        </pc:sldMkLst>
      </pc:sldChg>
      <pc:sldChg chg="del">
        <pc:chgData name="Yasmim Gluchowiski" userId="5b2a4d09dbb555f0" providerId="LiveId" clId="{BAAD3322-B623-7E4D-9A0D-E1DA124ABD23}" dt="2025-10-09T20:22:54.091" v="195" actId="2696"/>
        <pc:sldMkLst>
          <pc:docMk/>
          <pc:sldMk cId="2191348405" sldId="283"/>
        </pc:sldMkLst>
      </pc:sldChg>
      <pc:sldChg chg="del">
        <pc:chgData name="Yasmim Gluchowiski" userId="5b2a4d09dbb555f0" providerId="LiveId" clId="{BAAD3322-B623-7E4D-9A0D-E1DA124ABD23}" dt="2025-10-09T20:31:59.033" v="200" actId="2696"/>
        <pc:sldMkLst>
          <pc:docMk/>
          <pc:sldMk cId="4208656422" sldId="284"/>
        </pc:sldMkLst>
      </pc:sldChg>
      <pc:sldChg chg="modSp mod modAnim">
        <pc:chgData name="Yasmim Gluchowiski" userId="5b2a4d09dbb555f0" providerId="LiveId" clId="{BAAD3322-B623-7E4D-9A0D-E1DA124ABD23}" dt="2025-10-09T19:07:37.431" v="96" actId="20577"/>
        <pc:sldMkLst>
          <pc:docMk/>
          <pc:sldMk cId="185961527" sldId="285"/>
        </pc:sldMkLst>
        <pc:spChg chg="mod">
          <ac:chgData name="Yasmim Gluchowiski" userId="5b2a4d09dbb555f0" providerId="LiveId" clId="{BAAD3322-B623-7E4D-9A0D-E1DA124ABD23}" dt="2025-10-09T19:07:37.431" v="96" actId="20577"/>
          <ac:spMkLst>
            <pc:docMk/>
            <pc:sldMk cId="185961527" sldId="285"/>
            <ac:spMk id="4" creationId="{F0BA2865-EF1D-9A4D-D56A-EE06804DB6B5}"/>
          </ac:spMkLst>
        </pc:spChg>
      </pc:sldChg>
      <pc:sldChg chg="modSp mod modAnim">
        <pc:chgData name="Yasmim Gluchowiski" userId="5b2a4d09dbb555f0" providerId="LiveId" clId="{BAAD3322-B623-7E4D-9A0D-E1DA124ABD23}" dt="2025-10-09T19:17:15.387" v="100"/>
        <pc:sldMkLst>
          <pc:docMk/>
          <pc:sldMk cId="3475248947" sldId="286"/>
        </pc:sldMkLst>
      </pc:sldChg>
      <pc:sldChg chg="modSp add mod">
        <pc:chgData name="Yasmim Gluchowiski" userId="5b2a4d09dbb555f0" providerId="LiveId" clId="{BAAD3322-B623-7E4D-9A0D-E1DA124ABD23}" dt="2025-10-09T19:40:03.718" v="111" actId="1076"/>
        <pc:sldMkLst>
          <pc:docMk/>
          <pc:sldMk cId="2150284332" sldId="287"/>
        </pc:sldMkLst>
      </pc:sldChg>
      <pc:sldChg chg="modSp add ord">
        <pc:chgData name="Yasmim Gluchowiski" userId="5b2a4d09dbb555f0" providerId="LiveId" clId="{BAAD3322-B623-7E4D-9A0D-E1DA124ABD23}" dt="2025-10-09T19:53:47.873" v="140" actId="20578"/>
        <pc:sldMkLst>
          <pc:docMk/>
          <pc:sldMk cId="512712234" sldId="288"/>
        </pc:sldMkLst>
      </pc:sldChg>
      <pc:sldChg chg="modSp add mod ord modAnim">
        <pc:chgData name="Yasmim Gluchowiski" userId="5b2a4d09dbb555f0" providerId="LiveId" clId="{BAAD3322-B623-7E4D-9A0D-E1DA124ABD23}" dt="2025-10-09T20:15:06.102" v="176"/>
        <pc:sldMkLst>
          <pc:docMk/>
          <pc:sldMk cId="3948729469" sldId="289"/>
        </pc:sldMkLst>
      </pc:sldChg>
      <pc:sldChg chg="addSp delSp modSp add mod ord">
        <pc:chgData name="Yasmim Gluchowiski" userId="5b2a4d09dbb555f0" providerId="LiveId" clId="{BAAD3322-B623-7E4D-9A0D-E1DA124ABD23}" dt="2025-10-09T20:35:44.826" v="206" actId="1076"/>
        <pc:sldMkLst>
          <pc:docMk/>
          <pc:sldMk cId="996395765" sldId="290"/>
        </pc:sldMkLst>
      </pc:sldChg>
      <pc:sldChg chg="modSp add mod">
        <pc:chgData name="Yasmim Gluchowiski" userId="5b2a4d09dbb555f0" providerId="LiveId" clId="{BAAD3322-B623-7E4D-9A0D-E1DA124ABD23}" dt="2025-10-09T20:36:02.914" v="208" actId="11"/>
        <pc:sldMkLst>
          <pc:docMk/>
          <pc:sldMk cId="892394444" sldId="291"/>
        </pc:sldMkLst>
      </pc:sldChg>
      <pc:sldChg chg="modSp add del mod">
        <pc:chgData name="Yasmim Gluchowiski" userId="5b2a4d09dbb555f0" providerId="LiveId" clId="{BAAD3322-B623-7E4D-9A0D-E1DA124ABD23}" dt="2025-10-09T20:48:04.691" v="232" actId="2696"/>
        <pc:sldMkLst>
          <pc:docMk/>
          <pc:sldMk cId="3005268198" sldId="292"/>
        </pc:sldMkLst>
      </pc:sldChg>
      <pc:sldChg chg="add">
        <pc:chgData name="Yasmim Gluchowiski" userId="5b2a4d09dbb555f0" providerId="LiveId" clId="{BAAD3322-B623-7E4D-9A0D-E1DA124ABD23}" dt="2025-10-09T20:44:35.775" v="212" actId="2890"/>
        <pc:sldMkLst>
          <pc:docMk/>
          <pc:sldMk cId="1957353805" sldId="293"/>
        </pc:sldMkLst>
      </pc:sldChg>
      <pc:sldChg chg="modSp add mod">
        <pc:chgData name="Yasmim Gluchowiski" userId="5b2a4d09dbb555f0" providerId="LiveId" clId="{BAAD3322-B623-7E4D-9A0D-E1DA124ABD23}" dt="2025-10-09T20:45:49.767" v="218" actId="14100"/>
        <pc:sldMkLst>
          <pc:docMk/>
          <pc:sldMk cId="2310847424" sldId="294"/>
        </pc:sldMkLst>
      </pc:sldChg>
      <pc:sldChg chg="modSp add mod">
        <pc:chgData name="Yasmim Gluchowiski" userId="5b2a4d09dbb555f0" providerId="LiveId" clId="{BAAD3322-B623-7E4D-9A0D-E1DA124ABD23}" dt="2025-10-09T20:47:30.982" v="227"/>
        <pc:sldMkLst>
          <pc:docMk/>
          <pc:sldMk cId="3735359526" sldId="295"/>
        </pc:sldMkLst>
      </pc:sldChg>
      <pc:sldChg chg="modSp add mod">
        <pc:chgData name="Yasmim Gluchowiski" userId="5b2a4d09dbb555f0" providerId="LiveId" clId="{BAAD3322-B623-7E4D-9A0D-E1DA124ABD23}" dt="2025-10-09T21:03:29.906" v="238" actId="20577"/>
        <pc:sldMkLst>
          <pc:docMk/>
          <pc:sldMk cId="3203752809" sldId="296"/>
        </pc:sldMkLst>
      </pc:sldChg>
      <pc:sldChg chg="modSp add mod">
        <pc:chgData name="Yasmim Gluchowiski" userId="5b2a4d09dbb555f0" providerId="LiveId" clId="{BAAD3322-B623-7E4D-9A0D-E1DA124ABD23}" dt="2025-10-09T21:07:11.631" v="242"/>
        <pc:sldMkLst>
          <pc:docMk/>
          <pc:sldMk cId="177011374" sldId="297"/>
        </pc:sldMkLst>
      </pc:sldChg>
      <pc:sldChg chg="add del">
        <pc:chgData name="Yasmim Gluchowiski" userId="5b2a4d09dbb555f0" providerId="LiveId" clId="{BAAD3322-B623-7E4D-9A0D-E1DA124ABD23}" dt="2025-10-09T21:03:31.815" v="239" actId="2696"/>
        <pc:sldMkLst>
          <pc:docMk/>
          <pc:sldMk cId="3276952946" sldId="297"/>
        </pc:sldMkLst>
      </pc:sldChg>
      <pc:sldChg chg="add del">
        <pc:chgData name="Yasmim Gluchowiski" userId="5b2a4d09dbb555f0" providerId="LiveId" clId="{BAAD3322-B623-7E4D-9A0D-E1DA124ABD23}" dt="2025-10-09T21:03:32.018" v="240" actId="2696"/>
        <pc:sldMkLst>
          <pc:docMk/>
          <pc:sldMk cId="3231015717" sldId="29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B9F3972-359A-EBB1-734E-8BBE3CE180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3FC4F4B-C5F0-14C3-44A4-376134B161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4435A0-6562-BC4E-8D59-8507650BDC72}" type="datetimeFigureOut">
              <a:rPr lang="pt-BR" smtClean="0"/>
              <a:t>30/10/2025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30B950D-BD93-6A88-5E6C-C619881FFF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299F95C-6BF1-8696-692E-0BA0789A44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C887E-FD1C-D844-82D1-EDDF8BB5356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9625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DD19DF-D7DC-5FAD-3817-53520E3670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0084" y="0"/>
            <a:ext cx="5785338" cy="68580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59500" b="1">
                <a:ln w="50800">
                  <a:solidFill>
                    <a:schemeClr val="bg1"/>
                  </a:solidFill>
                </a:ln>
                <a:noFill/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B1CD15-3D7E-9F0F-6D51-30516C59E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1356" y="3910370"/>
            <a:ext cx="7444121" cy="2672617"/>
          </a:xfrm>
        </p:spPr>
        <p:txBody>
          <a:bodyPr anchor="ctr"/>
          <a:lstStyle>
            <a:lvl1pPr algn="ctr">
              <a:defRPr sz="6000" b="1" i="0">
                <a:solidFill>
                  <a:srgbClr val="A20808"/>
                </a:solidFill>
                <a:latin typeface="Georgia" panose="02040502050405020303" pitchFamily="18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38461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A5F5F9-5373-96DC-030D-EA092FB3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064E18-51FF-1C42-789C-FEC5D707A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AA824F-57E6-7732-3094-6DA677618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8F22DD-5482-D5E4-BB45-45E3E610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30/10/2025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9C0BEC-BE75-F2E6-3DBE-3FBF55091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C2D7A-6F25-2730-F352-58035AB0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1269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9363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205073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DM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BCF63-D398-F0F3-25D6-1D7D6B186C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226" y="2143125"/>
            <a:ext cx="4862514" cy="2571750"/>
          </a:xfrm>
        </p:spPr>
        <p:txBody>
          <a:bodyPr anchor="ctr">
            <a:noAutofit/>
          </a:bodyPr>
          <a:lstStyle>
            <a:lvl1pPr algn="ctr">
              <a:defRPr sz="6600" b="1" cap="all" baseline="0">
                <a:solidFill>
                  <a:srgbClr val="A20808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5342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FI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A84815BC-3D92-7C24-03AF-FED4FA4080C0}"/>
              </a:ext>
            </a:extLst>
          </p:cNvPr>
          <p:cNvSpPr txBox="1"/>
          <p:nvPr/>
        </p:nvSpPr>
        <p:spPr>
          <a:xfrm>
            <a:off x="9592707" y="675090"/>
            <a:ext cx="2304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membros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7CD8495-A8CC-FF8A-C51C-59002602972A}"/>
              </a:ext>
            </a:extLst>
          </p:cNvPr>
          <p:cNvSpPr txBox="1"/>
          <p:nvPr/>
        </p:nvSpPr>
        <p:spPr>
          <a:xfrm>
            <a:off x="9592707" y="5928745"/>
            <a:ext cx="222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Sonho de batismos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3DFFBD6-25DE-D5F1-AB08-51B0845F2EE6}"/>
              </a:ext>
            </a:extLst>
          </p:cNvPr>
          <p:cNvSpPr txBox="1"/>
          <p:nvPr/>
        </p:nvSpPr>
        <p:spPr>
          <a:xfrm>
            <a:off x="9592706" y="2687156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recebendo EB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28976F0-D8C6-5AD7-D53C-B4A941052312}"/>
              </a:ext>
            </a:extLst>
          </p:cNvPr>
          <p:cNvSpPr txBox="1"/>
          <p:nvPr/>
        </p:nvSpPr>
        <p:spPr>
          <a:xfrm>
            <a:off x="9592707" y="1674980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Pessoas ministrando EB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50F47FC-897E-D189-494D-759E67177F49}"/>
              </a:ext>
            </a:extLst>
          </p:cNvPr>
          <p:cNvSpPr txBox="1"/>
          <p:nvPr/>
        </p:nvSpPr>
        <p:spPr>
          <a:xfrm>
            <a:off x="9592706" y="4801401"/>
            <a:ext cx="222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Classe Bíblicas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BE3D614-E856-A580-BC75-B815FAD0BD5C}"/>
              </a:ext>
            </a:extLst>
          </p:cNvPr>
          <p:cNvSpPr txBox="1"/>
          <p:nvPr/>
        </p:nvSpPr>
        <p:spPr>
          <a:xfrm>
            <a:off x="9592706" y="3847678"/>
            <a:ext cx="222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Número de PGS</a:t>
            </a:r>
          </a:p>
        </p:txBody>
      </p:sp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9C2BA8A4-4D65-E783-C073-52CACE650E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3672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8" name="Espaço Reservado para Imagem 15">
            <a:extLst>
              <a:ext uri="{FF2B5EF4-FFF2-40B4-BE49-F238E27FC236}">
                <a16:creationId xmlns:a16="http://schemas.microsoft.com/office/drawing/2014/main" id="{D3ED0323-A78B-9D17-78FD-754D2A754A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87043" y="486365"/>
            <a:ext cx="3617913" cy="4822825"/>
          </a:xfrm>
          <a:prstGeom prst="roundRect">
            <a:avLst>
              <a:gd name="adj" fmla="val 7888"/>
            </a:avLst>
          </a:prstGeom>
          <a:solidFill>
            <a:schemeClr val="bg1"/>
          </a:solidFill>
          <a:effectLst>
            <a:outerShdw blurRad="391586" dist="196040" dir="5400000" algn="t" rotWithShape="0">
              <a:prstClr val="black">
                <a:alpha val="26734"/>
              </a:prstClr>
            </a:outerShdw>
          </a:effectLst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id="{CCF9C3BA-B149-1C43-5441-959DAD069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588" y="5447732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ORADOR</a:t>
            </a:r>
          </a:p>
        </p:txBody>
      </p:sp>
      <p:sp>
        <p:nvSpPr>
          <p:cNvPr id="21" name="Espaço Reservado para Texto 19">
            <a:extLst>
              <a:ext uri="{FF2B5EF4-FFF2-40B4-BE49-F238E27FC236}">
                <a16:creationId xmlns:a16="http://schemas.microsoft.com/office/drawing/2014/main" id="{AF797D67-051E-9669-7745-016D231FE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1818" y="5455757"/>
            <a:ext cx="3408362" cy="48101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A20808"/>
                </a:solidFill>
              </a:defRPr>
            </a:lvl1pPr>
          </a:lstStyle>
          <a:p>
            <a:pPr lvl="0"/>
            <a:r>
              <a:rPr lang="pt-BR" dirty="0"/>
              <a:t>IGREJA</a:t>
            </a: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438BE562-3B0B-7DE5-AC72-3842F572CABE}"/>
              </a:ext>
            </a:extLst>
          </p:cNvPr>
          <p:cNvSpPr/>
          <p:nvPr/>
        </p:nvSpPr>
        <p:spPr>
          <a:xfrm flipV="1">
            <a:off x="8291951" y="298914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spaço Reservado para Texto 19">
            <a:extLst>
              <a:ext uri="{FF2B5EF4-FFF2-40B4-BE49-F238E27FC236}">
                <a16:creationId xmlns:a16="http://schemas.microsoft.com/office/drawing/2014/main" id="{F0918833-81EE-8BD2-C46B-EC832BB053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1950" y="298915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7" name="Retângulo Arredondado 26">
            <a:extLst>
              <a:ext uri="{FF2B5EF4-FFF2-40B4-BE49-F238E27FC236}">
                <a16:creationId xmlns:a16="http://schemas.microsoft.com/office/drawing/2014/main" id="{BC414AD2-33CE-210D-875A-A48972048A1D}"/>
              </a:ext>
            </a:extLst>
          </p:cNvPr>
          <p:cNvSpPr/>
          <p:nvPr/>
        </p:nvSpPr>
        <p:spPr>
          <a:xfrm flipV="1">
            <a:off x="8291951" y="1347721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spaço Reservado para Texto 19">
            <a:extLst>
              <a:ext uri="{FF2B5EF4-FFF2-40B4-BE49-F238E27FC236}">
                <a16:creationId xmlns:a16="http://schemas.microsoft.com/office/drawing/2014/main" id="{9199E5BF-99CA-76BC-3978-7CEB4A3431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91950" y="1347722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29" name="Retângulo Arredondado 28">
            <a:extLst>
              <a:ext uri="{FF2B5EF4-FFF2-40B4-BE49-F238E27FC236}">
                <a16:creationId xmlns:a16="http://schemas.microsoft.com/office/drawing/2014/main" id="{7C944D0F-2805-E931-0ADC-E624C5F9B1DE}"/>
              </a:ext>
            </a:extLst>
          </p:cNvPr>
          <p:cNvSpPr/>
          <p:nvPr/>
        </p:nvSpPr>
        <p:spPr>
          <a:xfrm flipV="1">
            <a:off x="8291951" y="243929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spaço Reservado para Texto 19">
            <a:extLst>
              <a:ext uri="{FF2B5EF4-FFF2-40B4-BE49-F238E27FC236}">
                <a16:creationId xmlns:a16="http://schemas.microsoft.com/office/drawing/2014/main" id="{19D4D66C-E82F-14CC-164E-BE7D98AF0A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91950" y="243929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3" name="Retângulo Arredondado 32">
            <a:extLst>
              <a:ext uri="{FF2B5EF4-FFF2-40B4-BE49-F238E27FC236}">
                <a16:creationId xmlns:a16="http://schemas.microsoft.com/office/drawing/2014/main" id="{14A2ECFE-EAD9-C396-B70C-0B051DCCDFA1}"/>
              </a:ext>
            </a:extLst>
          </p:cNvPr>
          <p:cNvSpPr/>
          <p:nvPr/>
        </p:nvSpPr>
        <p:spPr>
          <a:xfrm flipV="1">
            <a:off x="8315958" y="3539005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spaço Reservado para Texto 19">
            <a:extLst>
              <a:ext uri="{FF2B5EF4-FFF2-40B4-BE49-F238E27FC236}">
                <a16:creationId xmlns:a16="http://schemas.microsoft.com/office/drawing/2014/main" id="{D9B2EEF2-A9D8-B925-22FB-F0ECD9E9AF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5957" y="3539006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D77E0F4F-9AA9-259B-E779-F949A8403970}"/>
              </a:ext>
            </a:extLst>
          </p:cNvPr>
          <p:cNvSpPr/>
          <p:nvPr/>
        </p:nvSpPr>
        <p:spPr>
          <a:xfrm flipV="1">
            <a:off x="8315957" y="4614206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spaço Reservado para Texto 19">
            <a:extLst>
              <a:ext uri="{FF2B5EF4-FFF2-40B4-BE49-F238E27FC236}">
                <a16:creationId xmlns:a16="http://schemas.microsoft.com/office/drawing/2014/main" id="{4368A261-100F-BC84-C91F-CBEFEEF9CB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15956" y="4614207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  <p:sp>
        <p:nvSpPr>
          <p:cNvPr id="37" name="Retângulo Arredondado 36">
            <a:extLst>
              <a:ext uri="{FF2B5EF4-FFF2-40B4-BE49-F238E27FC236}">
                <a16:creationId xmlns:a16="http://schemas.microsoft.com/office/drawing/2014/main" id="{9851E217-2A51-9C7B-EE86-9B82D0C3E1BE}"/>
              </a:ext>
            </a:extLst>
          </p:cNvPr>
          <p:cNvSpPr/>
          <p:nvPr/>
        </p:nvSpPr>
        <p:spPr>
          <a:xfrm flipV="1">
            <a:off x="8315956" y="5689407"/>
            <a:ext cx="1171973" cy="956931"/>
          </a:xfrm>
          <a:prstGeom prst="roundRect">
            <a:avLst/>
          </a:prstGeom>
          <a:solidFill>
            <a:srgbClr val="A20808"/>
          </a:solidFill>
          <a:ln>
            <a:noFill/>
          </a:ln>
          <a:effectLst>
            <a:outerShdw blurRad="115849" dist="100364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spaço Reservado para Texto 19">
            <a:extLst>
              <a:ext uri="{FF2B5EF4-FFF2-40B4-BE49-F238E27FC236}">
                <a16:creationId xmlns:a16="http://schemas.microsoft.com/office/drawing/2014/main" id="{8C90BB3F-306D-A54F-C0F8-B42E7B4250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5955" y="5689408"/>
            <a:ext cx="1171973" cy="95693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102789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C7669FCB-0C08-F939-5FFA-193BE6855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2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5195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49B80-4AF0-888A-308B-6EA0EF9B5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EE4846-7F04-0DAF-E005-F226BACBA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661B34-36D4-B32B-7321-9FA3FD997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D6639-C6D2-1B4E-AA21-08E7A48E63F1}" type="datetimeFigureOut">
              <a:rPr lang="pt-BR" smtClean="0"/>
              <a:t>30/10/2025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D14C54-B08B-C584-A188-D3059B34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2C830A-7623-5CC2-D294-87F757B7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6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A691E-F0CD-E4E0-042C-589D2BD5E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851399-B945-8FBD-7911-E08F8402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30/10/2025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56A45C-1F2E-D01C-BED6-EFE17BE72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55F963B-F2EE-4E2D-8657-284978E2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562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14F01E3-E6C1-50F0-5F58-64A4BE830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528" y="977600"/>
            <a:ext cx="5712502" cy="4902799"/>
          </a:xfrm>
        </p:spPr>
        <p:txBody>
          <a:bodyPr anchor="ctr"/>
          <a:lstStyle>
            <a:lvl1pPr marL="0" indent="0" algn="ctr">
              <a:buNone/>
              <a:defRPr sz="3600"/>
            </a:lvl1pPr>
            <a:lvl2pPr marL="0" indent="0" algn="ctr">
              <a:buNone/>
              <a:defRPr sz="4800" b="1" cap="all" baseline="0"/>
            </a:lvl2pPr>
            <a:lvl3pPr marL="0" indent="0" algn="ctr">
              <a:lnSpc>
                <a:spcPct val="100000"/>
              </a:lnSpc>
              <a:spcBef>
                <a:spcPts val="1100"/>
              </a:spcBef>
              <a:spcAft>
                <a:spcPts val="600"/>
              </a:spcAft>
              <a:buNone/>
              <a:defRPr sz="2800" b="0" i="1">
                <a:latin typeface="Georgia" panose="02040502050405020303" pitchFamily="18" charset="0"/>
              </a:defRPr>
            </a:lvl3pPr>
            <a:lvl4pPr marL="230400" indent="-228600" algn="ctr">
              <a:spcBef>
                <a:spcPts val="1500"/>
              </a:spcBef>
              <a:buFont typeface="Fonte do Sistema Regular"/>
              <a:buChar char="–"/>
              <a:defRPr b="1"/>
            </a:lvl4pPr>
            <a:lvl5pPr marL="0" indent="0" algn="ctr">
              <a:spcAft>
                <a:spcPts val="600"/>
              </a:spcAft>
              <a:buNone/>
              <a:defRPr sz="5400"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2772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9F4F19-54F5-ABAD-195C-59105894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4529138"/>
            <a:ext cx="10333037" cy="1390650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A20808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551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127BB-84D5-38E2-5C1F-B41C08F9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8E5EC2-F460-E1EA-6AFF-234164962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350C70-4BD7-6A0E-E0C1-67CB5013A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4C4386-C51A-3F34-0AC3-C885CB4DE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30/10/2025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B347B5B-5087-1773-7391-BE6BEBAE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7F2DC2-66A9-EE38-0CA3-464E1E66C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FF6D4F-15D2-D2A5-CFC4-BF2267C4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4D83AC-C754-E7DF-6203-08095AF0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288E30-D9EC-76D2-F552-E8E4969AE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1A96C8F-7D21-43FE-94C5-8C2D2B103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C7D020-F0BA-EB29-5B26-5A855A18C6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B09BCA7-6815-5104-D4EC-E8C2DAE2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30/10/2025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96723F9-7234-615A-03A1-47FDA9969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EA00C9F-F046-E3FA-ECB2-2FBBAED28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973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675CD-1B10-5AE7-8197-B30AF7C6D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263DB30-2ACD-E818-7292-9A6B7A51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2D6639-C6D2-1B4E-AA21-08E7A48E63F1}" type="datetimeFigureOut">
              <a:rPr lang="pt-BR" smtClean="0"/>
              <a:t>30/10/2025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1639681-1A21-5DC2-3F6C-F7435E65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6A29A48-3028-76DE-6B2B-C9303239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455D5E-1049-2147-A4F5-6E495755805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269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01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40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D4A8E8C-21C2-4B5A-1A9B-7CFEC1A1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69CCBE-F906-D36B-1F9C-F566496C0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C9C353E8-8C76-E55C-3181-4F1B401326D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774016" y="6543736"/>
            <a:ext cx="1237389" cy="235091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01A790B-9156-BB06-172C-9ED70B2BDC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80594" y="6543736"/>
            <a:ext cx="574962" cy="2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2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61839B-446D-C52F-0D41-0F8531448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91D0202-454D-CD7A-4F8C-9ACCCB050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718" y="1291812"/>
            <a:ext cx="4961465" cy="4274375"/>
          </a:xfrm>
        </p:spPr>
        <p:txBody>
          <a:bodyPr>
            <a:normAutofit/>
          </a:bodyPr>
          <a:lstStyle/>
          <a:p>
            <a:pPr lvl="4"/>
            <a:r>
              <a:rPr lang="pt-BR" sz="4000" b="1" dirty="0"/>
              <a:t>Na cena do Calvário, sua presença </a:t>
            </a:r>
            <a:r>
              <a:rPr lang="pt-BR" sz="4000" b="1" dirty="0">
                <a:solidFill>
                  <a:srgbClr val="C00000"/>
                </a:solidFill>
              </a:rPr>
              <a:t>desafia a covardia </a:t>
            </a:r>
            <a:r>
              <a:rPr lang="pt-BR" sz="4000" b="1" dirty="0"/>
              <a:t>de outros e as forças da morte.</a:t>
            </a:r>
          </a:p>
        </p:txBody>
      </p:sp>
    </p:spTree>
    <p:extLst>
      <p:ext uri="{BB962C8B-B14F-4D97-AF65-F5344CB8AC3E}">
        <p14:creationId xmlns:p14="http://schemas.microsoft.com/office/powerpoint/2010/main" val="367558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3C6078-B391-72DB-6A26-A72133B0C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287C9AB-B922-4B18-FC18-EC72467D4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9946" y="1149179"/>
            <a:ext cx="5575184" cy="4817364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“Ao pé da cruz” relembra as palavras de Jesus: “Onde Eu estiver, aí estará esse meu servo” (João 12:26).</a:t>
            </a:r>
          </a:p>
        </p:txBody>
      </p:sp>
    </p:spTree>
    <p:extLst>
      <p:ext uri="{BB962C8B-B14F-4D97-AF65-F5344CB8AC3E}">
        <p14:creationId xmlns:p14="http://schemas.microsoft.com/office/powerpoint/2010/main" val="372643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93BF93-15CF-92ED-DA98-6D5B02C22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BC70AAA-122E-C6AD-74F6-0D03CCFBC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46" y="1385020"/>
            <a:ext cx="5183888" cy="4373229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Jesus é tanto Filho de Maria como o seu Salvador. Ela nunca pretendeu ser mais que uma pecadora em necessidade da graça.</a:t>
            </a:r>
          </a:p>
        </p:txBody>
      </p:sp>
    </p:spTree>
    <p:extLst>
      <p:ext uri="{BB962C8B-B14F-4D97-AF65-F5344CB8AC3E}">
        <p14:creationId xmlns:p14="http://schemas.microsoft.com/office/powerpoint/2010/main" val="26525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8970F6-959C-77B6-4CF0-0F9919733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E05F9A4-783E-3926-75B6-D1BDF11E5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2324" y="1223318"/>
            <a:ext cx="6155952" cy="4792651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Sua vida e testemunho apontam para Jesus Cristo, e nos recomendam a fazer o mesmo. Para ela e para os outros discípulos, </a:t>
            </a:r>
            <a:r>
              <a:rPr lang="pt-BR" b="1" dirty="0">
                <a:solidFill>
                  <a:srgbClr val="C00000"/>
                </a:solidFill>
              </a:rPr>
              <a:t>“não há salvação em nenhum outro”.</a:t>
            </a:r>
          </a:p>
        </p:txBody>
      </p:sp>
    </p:spTree>
    <p:extLst>
      <p:ext uri="{BB962C8B-B14F-4D97-AF65-F5344CB8AC3E}">
        <p14:creationId xmlns:p14="http://schemas.microsoft.com/office/powerpoint/2010/main" val="368410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6AE04D-1F10-08B6-6A61-032967D32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1ACA8D2-B9E2-D7D0-EAEF-0A7BDAD49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8183" y="1156242"/>
            <a:ext cx="5179768" cy="4545516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Com Maria, aprendemos </a:t>
            </a:r>
            <a:r>
              <a:rPr lang="pt-BR" b="1" dirty="0">
                <a:solidFill>
                  <a:srgbClr val="C00000"/>
                </a:solidFill>
              </a:rPr>
              <a:t>obediência</a:t>
            </a:r>
            <a:r>
              <a:rPr lang="pt-BR" dirty="0"/>
              <a:t> </a:t>
            </a:r>
            <a:r>
              <a:rPr lang="pt-BR"/>
              <a:t>e </a:t>
            </a:r>
            <a:r>
              <a:rPr lang="pt-BR" b="1">
                <a:solidFill>
                  <a:srgbClr val="C00000"/>
                </a:solidFill>
              </a:rPr>
              <a:t>submissão,</a:t>
            </a:r>
            <a:r>
              <a:rPr lang="pt-BR"/>
              <a:t> </a:t>
            </a:r>
            <a:r>
              <a:rPr lang="pt-BR" dirty="0"/>
              <a:t>mesmo quando isso parece difícil ou até perigoso. </a:t>
            </a:r>
          </a:p>
        </p:txBody>
      </p:sp>
    </p:spTree>
    <p:extLst>
      <p:ext uri="{BB962C8B-B14F-4D97-AF65-F5344CB8AC3E}">
        <p14:creationId xmlns:p14="http://schemas.microsoft.com/office/powerpoint/2010/main" val="304692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A03AE2-8DF9-2E0C-D612-96253063F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2CF6FF-2C7C-93DB-C7F4-834445FD7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993" y="1224382"/>
            <a:ext cx="4281845" cy="4027240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Ouvimos dela, as palavras que continuam a nos desafiar: </a:t>
            </a:r>
            <a:r>
              <a:rPr lang="pt-BR" b="1" dirty="0">
                <a:solidFill>
                  <a:srgbClr val="C00000"/>
                </a:solidFill>
              </a:rPr>
              <a:t>“Façam tudo o que Ele lhes mandar” </a:t>
            </a:r>
            <a:r>
              <a:rPr lang="pt-BR" dirty="0"/>
              <a:t>(João 2:5).</a:t>
            </a:r>
          </a:p>
        </p:txBody>
      </p:sp>
    </p:spTree>
    <p:extLst>
      <p:ext uri="{BB962C8B-B14F-4D97-AF65-F5344CB8AC3E}">
        <p14:creationId xmlns:p14="http://schemas.microsoft.com/office/powerpoint/2010/main" val="39464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22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6C3F416-CDDB-5FEA-52FB-470D12B837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9313" y="1034321"/>
            <a:ext cx="5786437" cy="6858000"/>
          </a:xfrm>
        </p:spPr>
        <p:txBody>
          <a:bodyPr/>
          <a:lstStyle/>
          <a:p>
            <a:r>
              <a:rPr lang="pt-BR" dirty="0"/>
              <a:t>6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CA777AB-42F5-F29F-66C7-E9604CDF3A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6840" y="3949558"/>
            <a:ext cx="9431382" cy="2672617"/>
          </a:xfrm>
        </p:spPr>
        <p:txBody>
          <a:bodyPr>
            <a:normAutofit/>
          </a:bodyPr>
          <a:lstStyle/>
          <a:p>
            <a:r>
              <a:rPr lang="pt-BR" sz="5400" dirty="0"/>
              <a:t>MARIA | A MÃE</a:t>
            </a:r>
            <a:br>
              <a:rPr lang="pt-BR" sz="5400" dirty="0"/>
            </a:br>
            <a:r>
              <a:rPr lang="pt-BR" sz="5400" dirty="0"/>
              <a:t>DO SENHOR</a:t>
            </a:r>
          </a:p>
        </p:txBody>
      </p:sp>
    </p:spTree>
    <p:extLst>
      <p:ext uri="{BB962C8B-B14F-4D97-AF65-F5344CB8AC3E}">
        <p14:creationId xmlns:p14="http://schemas.microsoft.com/office/powerpoint/2010/main" val="219496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255ADA0-4443-7817-A0BF-2D40487B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1223" y="1108983"/>
            <a:ext cx="5701636" cy="5018551"/>
          </a:xfrm>
        </p:spPr>
        <p:txBody>
          <a:bodyPr>
            <a:normAutofit/>
          </a:bodyPr>
          <a:lstStyle/>
          <a:p>
            <a:r>
              <a:rPr lang="pt-BR" sz="3200" i="1" dirty="0">
                <a:latin typeface="Georgia" panose="02040502050405020303" pitchFamily="18" charset="0"/>
              </a:rPr>
              <a:t>Nossa </a:t>
            </a:r>
            <a:r>
              <a:rPr lang="pt-BR" sz="3200" b="1" i="1" dirty="0">
                <a:solidFill>
                  <a:srgbClr val="C00000"/>
                </a:solidFill>
                <a:latin typeface="Georgia" panose="02040502050405020303" pitchFamily="18" charset="0"/>
              </a:rPr>
              <a:t>apreciação</a:t>
            </a:r>
            <a:r>
              <a:rPr lang="pt-BR" sz="3200" i="1" dirty="0">
                <a:latin typeface="Georgia" panose="02040502050405020303" pitchFamily="18" charset="0"/>
              </a:rPr>
              <a:t> por Maria não pode ser menor que a nossa apreciação e respeito por outras figuras sagradas.</a:t>
            </a:r>
          </a:p>
        </p:txBody>
      </p:sp>
    </p:spTree>
    <p:extLst>
      <p:ext uri="{BB962C8B-B14F-4D97-AF65-F5344CB8AC3E}">
        <p14:creationId xmlns:p14="http://schemas.microsoft.com/office/powerpoint/2010/main" val="258548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76A96-E7A6-09FC-4254-36ABB170A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0BA2865-EF1D-9A4D-D56A-EE06804DB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059" y="1137707"/>
            <a:ext cx="4158277" cy="4582586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 MARIA NAS ESCRITURAS</a:t>
            </a:r>
          </a:p>
          <a:p>
            <a:pPr lvl="2"/>
            <a:r>
              <a:rPr lang="pt-BR" dirty="0"/>
              <a:t>O material sobre ela limita-se às poucas citações dos Evangelhos e a um único texto no livro de Atos.</a:t>
            </a:r>
          </a:p>
        </p:txBody>
      </p:sp>
    </p:spTree>
    <p:extLst>
      <p:ext uri="{BB962C8B-B14F-4D97-AF65-F5344CB8AC3E}">
        <p14:creationId xmlns:p14="http://schemas.microsoft.com/office/powerpoint/2010/main" val="1859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063FF8-61C4-EBF1-BC51-69614ED7A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8290760-DFEC-B372-ABBD-04BA319F4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248" y="1099751"/>
            <a:ext cx="5514552" cy="4916925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NOS EVANGELHOS SINÓTICOS </a:t>
            </a:r>
          </a:p>
          <a:p>
            <a:pPr lvl="2"/>
            <a:r>
              <a:rPr lang="pt-BR" dirty="0"/>
              <a:t>Maria aparece em 3 cenas.</a:t>
            </a:r>
          </a:p>
        </p:txBody>
      </p:sp>
    </p:spTree>
    <p:extLst>
      <p:ext uri="{BB962C8B-B14F-4D97-AF65-F5344CB8AC3E}">
        <p14:creationId xmlns:p14="http://schemas.microsoft.com/office/powerpoint/2010/main" val="310711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760738-F2E5-40F3-5099-204BF2502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8DFACFC-A7EF-9638-D81C-458790047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058" y="1237445"/>
            <a:ext cx="5147969" cy="4619658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NOS EVANGELHOS SINÓTICOS </a:t>
            </a:r>
          </a:p>
          <a:p>
            <a:pPr lvl="2"/>
            <a:r>
              <a:rPr lang="pt-BR" dirty="0"/>
              <a:t>Maria é uma camponesa simples, </a:t>
            </a:r>
            <a:r>
              <a:rPr lang="pt-BR" b="1" dirty="0">
                <a:solidFill>
                  <a:srgbClr val="C00000"/>
                </a:solidFill>
              </a:rPr>
              <a:t>escolhida por Deus </a:t>
            </a:r>
            <a:r>
              <a:rPr lang="pt-BR" dirty="0"/>
              <a:t>para ser a mãe do Messias. </a:t>
            </a:r>
          </a:p>
        </p:txBody>
      </p:sp>
    </p:spTree>
    <p:extLst>
      <p:ext uri="{BB962C8B-B14F-4D97-AF65-F5344CB8AC3E}">
        <p14:creationId xmlns:p14="http://schemas.microsoft.com/office/powerpoint/2010/main" val="17777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0A20A-CE8B-7545-E3F0-146859D69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BCCAB41-003C-151C-38D4-2EDDC3604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268" y="1007608"/>
            <a:ext cx="5333321" cy="4842784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NOS EVANGELHOS SINÓTICOS </a:t>
            </a:r>
          </a:p>
          <a:p>
            <a:pPr lvl="2"/>
            <a:r>
              <a:rPr lang="pt-BR" dirty="0"/>
              <a:t>Com Jesus aprendemos que as coisas importantes são invisíveis aos olhos e “só se vê bem com o coração”. </a:t>
            </a:r>
          </a:p>
        </p:txBody>
      </p:sp>
    </p:spTree>
    <p:extLst>
      <p:ext uri="{BB962C8B-B14F-4D97-AF65-F5344CB8AC3E}">
        <p14:creationId xmlns:p14="http://schemas.microsoft.com/office/powerpoint/2010/main" val="104635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D3281-8A8D-0EC7-225B-7F7DA2144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BBE71B-5979-D397-3054-28FB41390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471" y="1063214"/>
            <a:ext cx="4769708" cy="4633252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NOS EVANGELHOS SINÓTICOS </a:t>
            </a:r>
          </a:p>
          <a:p>
            <a:pPr lvl="2"/>
            <a:r>
              <a:rPr lang="pt-BR" dirty="0"/>
              <a:t>Deus decidiu nos visitar em fraqueza, para nos ensinar um tipo diferente de força.</a:t>
            </a:r>
          </a:p>
        </p:txBody>
      </p:sp>
    </p:spTree>
    <p:extLst>
      <p:ext uri="{BB962C8B-B14F-4D97-AF65-F5344CB8AC3E}">
        <p14:creationId xmlns:p14="http://schemas.microsoft.com/office/powerpoint/2010/main" val="8910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DE9C4A-3988-BF11-36E4-B2C32E9AF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1AD9C64-2D80-CB5E-2A04-AE7E7413B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158" y="1346888"/>
            <a:ext cx="4994416" cy="4411362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MARIA NO EVANGELHO DE JOÃO</a:t>
            </a:r>
          </a:p>
          <a:p>
            <a:pPr lvl="2"/>
            <a:r>
              <a:rPr lang="pt-BR" dirty="0"/>
              <a:t>O diálogo entre Jesus e Maria não envolve nada ofensivo ou desrespeitoso. Jesus, contudo, deixa claro que Ele é guiado por outra agenda.</a:t>
            </a:r>
          </a:p>
        </p:txBody>
      </p:sp>
    </p:spTree>
    <p:extLst>
      <p:ext uri="{BB962C8B-B14F-4D97-AF65-F5344CB8AC3E}">
        <p14:creationId xmlns:p14="http://schemas.microsoft.com/office/powerpoint/2010/main" val="389621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emana Santa de Sucesso revisado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Semana Santa de Sucesso revisado</Template>
  <TotalTime>1701</TotalTime>
  <Words>297</Words>
  <Application>Microsoft Office PowerPoint</Application>
  <PresentationFormat>Widescreen</PresentationFormat>
  <Paragraphs>21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Fonte do Sistema Regular</vt:lpstr>
      <vt:lpstr>Georgia</vt:lpstr>
      <vt:lpstr>Semana Santa de Sucesso revisado</vt:lpstr>
      <vt:lpstr>Apresentação do PowerPoint</vt:lpstr>
      <vt:lpstr>MARIA | A MÃE DO SENHOR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DSA - Vanessa Stehling Belgd</cp:lastModifiedBy>
  <cp:revision>1</cp:revision>
  <dcterms:created xsi:type="dcterms:W3CDTF">2025-10-06T22:44:58Z</dcterms:created>
  <dcterms:modified xsi:type="dcterms:W3CDTF">2025-10-30T12:18:15Z</dcterms:modified>
</cp:coreProperties>
</file>