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8"/>
  </p:handoutMasterIdLst>
  <p:sldIdLst>
    <p:sldId id="256" r:id="rId2"/>
    <p:sldId id="258" r:id="rId3"/>
    <p:sldId id="281" r:id="rId4"/>
    <p:sldId id="285" r:id="rId5"/>
    <p:sldId id="286" r:id="rId6"/>
    <p:sldId id="287" r:id="rId7"/>
    <p:sldId id="276" r:id="rId8"/>
    <p:sldId id="298" r:id="rId9"/>
    <p:sldId id="299" r:id="rId10"/>
    <p:sldId id="300" r:id="rId11"/>
    <p:sldId id="302" r:id="rId12"/>
    <p:sldId id="303" r:id="rId13"/>
    <p:sldId id="307" r:id="rId14"/>
    <p:sldId id="309" r:id="rId15"/>
    <p:sldId id="308" r:id="rId16"/>
    <p:sldId id="273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01F590-BAA8-3345-B354-39C0640714B1}" v="51" dt="2025-10-20T22:21:48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mim Gluchowiski" userId="5b2a4d09dbb555f0" providerId="LiveId" clId="{BAAD3322-B623-7E4D-9A0D-E1DA124ABD23}"/>
    <pc:docChg chg="undo redo custSel addSld delSld modSld sldOrd">
      <pc:chgData name="Yasmim Gluchowiski" userId="5b2a4d09dbb555f0" providerId="LiveId" clId="{BAAD3322-B623-7E4D-9A0D-E1DA124ABD23}" dt="2025-10-09T21:07:11.631" v="242"/>
      <pc:docMkLst>
        <pc:docMk/>
      </pc:docMkLst>
      <pc:sldChg chg="modSp mod">
        <pc:chgData name="Yasmim Gluchowiski" userId="5b2a4d09dbb555f0" providerId="LiveId" clId="{BAAD3322-B623-7E4D-9A0D-E1DA124ABD23}" dt="2025-10-09T18:34:40.171" v="48" actId="20577"/>
        <pc:sldMkLst>
          <pc:docMk/>
          <pc:sldMk cId="2194967833" sldId="258"/>
        </pc:sldMkLst>
        <pc:spChg chg="mod">
          <ac:chgData name="Yasmim Gluchowiski" userId="5b2a4d09dbb555f0" providerId="LiveId" clId="{BAAD3322-B623-7E4D-9A0D-E1DA124ABD23}" dt="2025-10-09T18:34:40.171" v="48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BAAD3322-B623-7E4D-9A0D-E1DA124ABD23}" dt="2025-10-09T18:34:22.280" v="32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BAAD3322-B623-7E4D-9A0D-E1DA124ABD23}" dt="2025-10-09T19:04:15.512" v="69" actId="2696"/>
        <pc:sldMkLst>
          <pc:docMk/>
          <pc:sldMk cId="1444760828" sldId="274"/>
        </pc:sldMkLst>
      </pc:sldChg>
      <pc:sldChg chg="del">
        <pc:chgData name="Yasmim Gluchowiski" userId="5b2a4d09dbb555f0" providerId="LiveId" clId="{BAAD3322-B623-7E4D-9A0D-E1DA124ABD23}" dt="2025-10-09T19:17:33.449" v="102" actId="2696"/>
        <pc:sldMkLst>
          <pc:docMk/>
          <pc:sldMk cId="2591915933" sldId="275"/>
        </pc:sldMkLst>
      </pc:sldChg>
      <pc:sldChg chg="modSp mod modAnim">
        <pc:chgData name="Yasmim Gluchowiski" userId="5b2a4d09dbb555f0" providerId="LiveId" clId="{BAAD3322-B623-7E4D-9A0D-E1DA124ABD23}" dt="2025-10-09T19:50:17.302" v="127"/>
        <pc:sldMkLst>
          <pc:docMk/>
          <pc:sldMk cId="569931695" sldId="276"/>
        </pc:sldMkLst>
        <pc:spChg chg="mod">
          <ac:chgData name="Yasmim Gluchowiski" userId="5b2a4d09dbb555f0" providerId="LiveId" clId="{BAAD3322-B623-7E4D-9A0D-E1DA124ABD23}" dt="2025-10-09T19:50:17.302" v="127"/>
          <ac:spMkLst>
            <pc:docMk/>
            <pc:sldMk cId="569931695" sldId="276"/>
            <ac:spMk id="2" creationId="{96EEB534-C35C-4256-CF21-FD278DD9E470}"/>
          </ac:spMkLst>
        </pc:spChg>
      </pc:sldChg>
      <pc:sldChg chg="modSp del mod modAnim">
        <pc:chgData name="Yasmim Gluchowiski" userId="5b2a4d09dbb555f0" providerId="LiveId" clId="{BAAD3322-B623-7E4D-9A0D-E1DA124ABD23}" dt="2025-10-09T19:54:11.906" v="142" actId="2696"/>
        <pc:sldMkLst>
          <pc:docMk/>
          <pc:sldMk cId="2373928393" sldId="277"/>
        </pc:sldMkLst>
      </pc:sldChg>
      <pc:sldChg chg="del">
        <pc:chgData name="Yasmim Gluchowiski" userId="5b2a4d09dbb555f0" providerId="LiveId" clId="{BAAD3322-B623-7E4D-9A0D-E1DA124ABD23}" dt="2025-10-09T19:53:27.711" v="135" actId="2696"/>
        <pc:sldMkLst>
          <pc:docMk/>
          <pc:sldMk cId="3451144809" sldId="278"/>
        </pc:sldMkLst>
      </pc:sldChg>
      <pc:sldChg chg="del">
        <pc:chgData name="Yasmim Gluchowiski" userId="5b2a4d09dbb555f0" providerId="LiveId" clId="{BAAD3322-B623-7E4D-9A0D-E1DA124ABD23}" dt="2025-10-09T20:22:54.957" v="196" actId="2696"/>
        <pc:sldMkLst>
          <pc:docMk/>
          <pc:sldMk cId="1417866775" sldId="279"/>
        </pc:sldMkLst>
      </pc:sldChg>
      <pc:sldChg chg="del">
        <pc:chgData name="Yasmim Gluchowiski" userId="5b2a4d09dbb555f0" providerId="LiveId" clId="{BAAD3322-B623-7E4D-9A0D-E1DA124ABD23}" dt="2025-10-09T20:22:55.382" v="197" actId="2696"/>
        <pc:sldMkLst>
          <pc:docMk/>
          <pc:sldMk cId="478043282" sldId="280"/>
        </pc:sldMkLst>
      </pc:sldChg>
      <pc:sldChg chg="modSp mod">
        <pc:chgData name="Yasmim Gluchowiski" userId="5b2a4d09dbb555f0" providerId="LiveId" clId="{BAAD3322-B623-7E4D-9A0D-E1DA124ABD23}" dt="2025-10-09T18:35:15.521" v="51" actId="1076"/>
        <pc:sldMkLst>
          <pc:docMk/>
          <pc:sldMk cId="2585488618" sldId="281"/>
        </pc:sldMkLst>
        <pc:spChg chg="mod">
          <ac:chgData name="Yasmim Gluchowiski" userId="5b2a4d09dbb555f0" providerId="LiveId" clId="{BAAD3322-B623-7E4D-9A0D-E1DA124ABD23}" dt="2025-10-09T18:35:15.521" v="51" actId="1076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Yasmim Gluchowiski" userId="5b2a4d09dbb555f0" providerId="LiveId" clId="{BAAD3322-B623-7E4D-9A0D-E1DA124ABD23}" dt="2025-10-09T20:22:31.591" v="186" actId="114"/>
        <pc:sldMkLst>
          <pc:docMk/>
          <pc:sldMk cId="3063932003" sldId="282"/>
        </pc:sldMkLst>
      </pc:sldChg>
      <pc:sldChg chg="del">
        <pc:chgData name="Yasmim Gluchowiski" userId="5b2a4d09dbb555f0" providerId="LiveId" clId="{BAAD3322-B623-7E4D-9A0D-E1DA124ABD23}" dt="2025-10-09T20:22:54.091" v="195" actId="2696"/>
        <pc:sldMkLst>
          <pc:docMk/>
          <pc:sldMk cId="2191348405" sldId="283"/>
        </pc:sldMkLst>
      </pc:sldChg>
      <pc:sldChg chg="del">
        <pc:chgData name="Yasmim Gluchowiski" userId="5b2a4d09dbb555f0" providerId="LiveId" clId="{BAAD3322-B623-7E4D-9A0D-E1DA124ABD23}" dt="2025-10-09T20:31:59.033" v="200" actId="2696"/>
        <pc:sldMkLst>
          <pc:docMk/>
          <pc:sldMk cId="4208656422" sldId="284"/>
        </pc:sldMkLst>
      </pc:sldChg>
      <pc:sldChg chg="modSp mod modAnim">
        <pc:chgData name="Yasmim Gluchowiski" userId="5b2a4d09dbb555f0" providerId="LiveId" clId="{BAAD3322-B623-7E4D-9A0D-E1DA124ABD23}" dt="2025-10-09T19:07:37.431" v="96" actId="20577"/>
        <pc:sldMkLst>
          <pc:docMk/>
          <pc:sldMk cId="185961527" sldId="285"/>
        </pc:sldMkLst>
        <pc:spChg chg="mod">
          <ac:chgData name="Yasmim Gluchowiski" userId="5b2a4d09dbb555f0" providerId="LiveId" clId="{BAAD3322-B623-7E4D-9A0D-E1DA124ABD23}" dt="2025-10-09T19:07:37.431" v="96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modAnim">
        <pc:chgData name="Yasmim Gluchowiski" userId="5b2a4d09dbb555f0" providerId="LiveId" clId="{BAAD3322-B623-7E4D-9A0D-E1DA124ABD23}" dt="2025-10-09T19:17:15.387" v="100"/>
        <pc:sldMkLst>
          <pc:docMk/>
          <pc:sldMk cId="3475248947" sldId="286"/>
        </pc:sldMkLst>
        <pc:spChg chg="mod">
          <ac:chgData name="Yasmim Gluchowiski" userId="5b2a4d09dbb555f0" providerId="LiveId" clId="{BAAD3322-B623-7E4D-9A0D-E1DA124ABD23}" dt="2025-10-09T19:17:15.387" v="100"/>
          <ac:spMkLst>
            <pc:docMk/>
            <pc:sldMk cId="3475248947" sldId="286"/>
            <ac:spMk id="2" creationId="{B4F99937-0479-7CEB-CAAB-0B95C8A573C3}"/>
          </ac:spMkLst>
        </pc:spChg>
      </pc:sldChg>
      <pc:sldChg chg="modSp add mod">
        <pc:chgData name="Yasmim Gluchowiski" userId="5b2a4d09dbb555f0" providerId="LiveId" clId="{BAAD3322-B623-7E4D-9A0D-E1DA124ABD23}" dt="2025-10-09T19:40:03.718" v="111" actId="1076"/>
        <pc:sldMkLst>
          <pc:docMk/>
          <pc:sldMk cId="2150284332" sldId="287"/>
        </pc:sldMkLst>
        <pc:spChg chg="mod">
          <ac:chgData name="Yasmim Gluchowiski" userId="5b2a4d09dbb555f0" providerId="LiveId" clId="{BAAD3322-B623-7E4D-9A0D-E1DA124ABD23}" dt="2025-10-09T19:40:03.718" v="111" actId="1076"/>
          <ac:spMkLst>
            <pc:docMk/>
            <pc:sldMk cId="2150284332" sldId="287"/>
            <ac:spMk id="2" creationId="{21B94888-D0C7-6E2D-F961-C136FF3450DF}"/>
          </ac:spMkLst>
        </pc:spChg>
      </pc:sldChg>
      <pc:sldChg chg="modSp add ord">
        <pc:chgData name="Yasmim Gluchowiski" userId="5b2a4d09dbb555f0" providerId="LiveId" clId="{BAAD3322-B623-7E4D-9A0D-E1DA124ABD23}" dt="2025-10-09T19:53:47.873" v="140" actId="20578"/>
        <pc:sldMkLst>
          <pc:docMk/>
          <pc:sldMk cId="512712234" sldId="288"/>
        </pc:sldMkLst>
      </pc:sldChg>
      <pc:sldChg chg="modSp add mod ord modAnim">
        <pc:chgData name="Yasmim Gluchowiski" userId="5b2a4d09dbb555f0" providerId="LiveId" clId="{BAAD3322-B623-7E4D-9A0D-E1DA124ABD23}" dt="2025-10-09T20:15:06.102" v="176"/>
        <pc:sldMkLst>
          <pc:docMk/>
          <pc:sldMk cId="3948729469" sldId="289"/>
        </pc:sldMkLst>
      </pc:sldChg>
      <pc:sldChg chg="addSp delSp modSp add mod ord">
        <pc:chgData name="Yasmim Gluchowiski" userId="5b2a4d09dbb555f0" providerId="LiveId" clId="{BAAD3322-B623-7E4D-9A0D-E1DA124ABD23}" dt="2025-10-09T20:35:44.826" v="206" actId="1076"/>
        <pc:sldMkLst>
          <pc:docMk/>
          <pc:sldMk cId="996395765" sldId="290"/>
        </pc:sldMkLst>
      </pc:sldChg>
      <pc:sldChg chg="modSp add mod">
        <pc:chgData name="Yasmim Gluchowiski" userId="5b2a4d09dbb555f0" providerId="LiveId" clId="{BAAD3322-B623-7E4D-9A0D-E1DA124ABD23}" dt="2025-10-09T20:36:02.914" v="208" actId="11"/>
        <pc:sldMkLst>
          <pc:docMk/>
          <pc:sldMk cId="892394444" sldId="291"/>
        </pc:sldMkLst>
      </pc:sldChg>
      <pc:sldChg chg="modSp add del mod">
        <pc:chgData name="Yasmim Gluchowiski" userId="5b2a4d09dbb555f0" providerId="LiveId" clId="{BAAD3322-B623-7E4D-9A0D-E1DA124ABD23}" dt="2025-10-09T20:48:04.691" v="232" actId="2696"/>
        <pc:sldMkLst>
          <pc:docMk/>
          <pc:sldMk cId="3005268198" sldId="292"/>
        </pc:sldMkLst>
      </pc:sldChg>
      <pc:sldChg chg="add">
        <pc:chgData name="Yasmim Gluchowiski" userId="5b2a4d09dbb555f0" providerId="LiveId" clId="{BAAD3322-B623-7E4D-9A0D-E1DA124ABD23}" dt="2025-10-09T20:44:35.775" v="212" actId="2890"/>
        <pc:sldMkLst>
          <pc:docMk/>
          <pc:sldMk cId="1957353805" sldId="293"/>
        </pc:sldMkLst>
      </pc:sldChg>
      <pc:sldChg chg="modSp add mod">
        <pc:chgData name="Yasmim Gluchowiski" userId="5b2a4d09dbb555f0" providerId="LiveId" clId="{BAAD3322-B623-7E4D-9A0D-E1DA124ABD23}" dt="2025-10-09T20:45:49.767" v="218" actId="14100"/>
        <pc:sldMkLst>
          <pc:docMk/>
          <pc:sldMk cId="2310847424" sldId="294"/>
        </pc:sldMkLst>
      </pc:sldChg>
      <pc:sldChg chg="modSp add mod">
        <pc:chgData name="Yasmim Gluchowiski" userId="5b2a4d09dbb555f0" providerId="LiveId" clId="{BAAD3322-B623-7E4D-9A0D-E1DA124ABD23}" dt="2025-10-09T20:47:30.982" v="227"/>
        <pc:sldMkLst>
          <pc:docMk/>
          <pc:sldMk cId="3735359526" sldId="295"/>
        </pc:sldMkLst>
      </pc:sldChg>
      <pc:sldChg chg="modSp add mod">
        <pc:chgData name="Yasmim Gluchowiski" userId="5b2a4d09dbb555f0" providerId="LiveId" clId="{BAAD3322-B623-7E4D-9A0D-E1DA124ABD23}" dt="2025-10-09T21:03:29.906" v="238" actId="20577"/>
        <pc:sldMkLst>
          <pc:docMk/>
          <pc:sldMk cId="3203752809" sldId="296"/>
        </pc:sldMkLst>
      </pc:sldChg>
      <pc:sldChg chg="modSp add mod">
        <pc:chgData name="Yasmim Gluchowiski" userId="5b2a4d09dbb555f0" providerId="LiveId" clId="{BAAD3322-B623-7E4D-9A0D-E1DA124ABD23}" dt="2025-10-09T21:07:11.631" v="242"/>
        <pc:sldMkLst>
          <pc:docMk/>
          <pc:sldMk cId="177011374" sldId="297"/>
        </pc:sldMkLst>
      </pc:sldChg>
      <pc:sldChg chg="add del">
        <pc:chgData name="Yasmim Gluchowiski" userId="5b2a4d09dbb555f0" providerId="LiveId" clId="{BAAD3322-B623-7E4D-9A0D-E1DA124ABD23}" dt="2025-10-09T21:03:31.815" v="239" actId="2696"/>
        <pc:sldMkLst>
          <pc:docMk/>
          <pc:sldMk cId="3276952946" sldId="297"/>
        </pc:sldMkLst>
      </pc:sldChg>
      <pc:sldChg chg="add del">
        <pc:chgData name="Yasmim Gluchowiski" userId="5b2a4d09dbb555f0" providerId="LiveId" clId="{BAAD3322-B623-7E4D-9A0D-E1DA124ABD23}" dt="2025-10-09T21:03:32.018" v="240" actId="2696"/>
        <pc:sldMkLst>
          <pc:docMk/>
          <pc:sldMk cId="3231015717" sldId="298"/>
        </pc:sldMkLst>
      </pc:sldChg>
    </pc:docChg>
  </pc:docChgLst>
  <pc:docChgLst>
    <pc:chgData name="Yasmim Gluchowiski" userId="5b2a4d09dbb555f0" providerId="LiveId" clId="{4011FA2D-7D13-6940-9E6E-581D35A50F43}"/>
    <pc:docChg chg="undo custSel addSld delSld modSld sldOrd">
      <pc:chgData name="Yasmim Gluchowiski" userId="5b2a4d09dbb555f0" providerId="LiveId" clId="{4011FA2D-7D13-6940-9E6E-581D35A50F43}" dt="2025-10-13T18:55:41.033" v="165"/>
      <pc:docMkLst>
        <pc:docMk/>
      </pc:docMkLst>
      <pc:sldChg chg="modTransition">
        <pc:chgData name="Yasmim Gluchowiski" userId="5b2a4d09dbb555f0" providerId="LiveId" clId="{4011FA2D-7D13-6940-9E6E-581D35A50F43}" dt="2025-10-13T17:59:23.713" v="117"/>
        <pc:sldMkLst>
          <pc:docMk/>
          <pc:sldMk cId="4067380584" sldId="25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194967833" sldId="258"/>
        </pc:sldMkLst>
        <pc:spChg chg="mod">
          <ac:chgData name="Yasmim Gluchowiski" userId="5b2a4d09dbb555f0" providerId="LiveId" clId="{4011FA2D-7D13-6940-9E6E-581D35A50F43}" dt="2025-10-10T18:46:11.467" v="4" actId="14100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4011FA2D-7D13-6940-9E6E-581D35A50F43}" dt="2025-10-10T18:46:04.190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add del modTransition">
        <pc:chgData name="Yasmim Gluchowiski" userId="5b2a4d09dbb555f0" providerId="LiveId" clId="{4011FA2D-7D13-6940-9E6E-581D35A50F43}" dt="2025-10-13T17:59:23.713" v="117"/>
        <pc:sldMkLst>
          <pc:docMk/>
          <pc:sldMk cId="3701228087" sldId="273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569931695" sldId="276"/>
        </pc:sldMkLst>
        <pc:spChg chg="mod">
          <ac:chgData name="Yasmim Gluchowiski" userId="5b2a4d09dbb555f0" providerId="LiveId" clId="{4011FA2D-7D13-6940-9E6E-581D35A50F43}" dt="2025-10-10T20:00:50.837" v="35"/>
          <ac:spMkLst>
            <pc:docMk/>
            <pc:sldMk cId="569931695" sldId="276"/>
            <ac:spMk id="2" creationId="{96EEB534-C35C-4256-CF21-FD278DD9E470}"/>
          </ac:spMkLst>
        </pc:spChg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585488618" sldId="281"/>
        </pc:sldMkLst>
        <pc:spChg chg="mod">
          <ac:chgData name="Yasmim Gluchowiski" userId="5b2a4d09dbb555f0" providerId="LiveId" clId="{4011FA2D-7D13-6940-9E6E-581D35A50F43}" dt="2025-10-10T19:01:06.154" v="6" actId="14100"/>
          <ac:spMkLst>
            <pc:docMk/>
            <pc:sldMk cId="2585488618" sldId="281"/>
            <ac:spMk id="2" creationId="{3255ADA0-4443-7817-A0BF-2D40487B0C2E}"/>
          </ac:spMkLst>
        </pc:spChg>
      </pc:sldChg>
      <pc:sldChg chg="del">
        <pc:chgData name="Yasmim Gluchowiski" userId="5b2a4d09dbb555f0" providerId="LiveId" clId="{4011FA2D-7D13-6940-9E6E-581D35A50F43}" dt="2025-10-13T17:46:47.949" v="62" actId="2696"/>
        <pc:sldMkLst>
          <pc:docMk/>
          <pc:sldMk cId="3063932003" sldId="282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185961527" sldId="285"/>
        </pc:sldMkLst>
        <pc:spChg chg="mod">
          <ac:chgData name="Yasmim Gluchowiski" userId="5b2a4d09dbb555f0" providerId="LiveId" clId="{4011FA2D-7D13-6940-9E6E-581D35A50F43}" dt="2025-10-10T19:19:17.057" v="10"/>
          <ac:spMkLst>
            <pc:docMk/>
            <pc:sldMk cId="185961527" sldId="285"/>
            <ac:spMk id="4" creationId="{F0BA2865-EF1D-9A4D-D56A-EE06804DB6B5}"/>
          </ac:spMkLst>
        </pc:spChg>
      </pc:sldChg>
      <pc:sldChg chg="modTransition">
        <pc:chgData name="Yasmim Gluchowiski" userId="5b2a4d09dbb555f0" providerId="LiveId" clId="{4011FA2D-7D13-6940-9E6E-581D35A50F43}" dt="2025-10-13T17:59:23.713" v="117"/>
        <pc:sldMkLst>
          <pc:docMk/>
          <pc:sldMk cId="3475248947" sldId="28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150284332" sldId="287"/>
        </pc:sldMkLst>
        <pc:spChg chg="mod">
          <ac:chgData name="Yasmim Gluchowiski" userId="5b2a4d09dbb555f0" providerId="LiveId" clId="{4011FA2D-7D13-6940-9E6E-581D35A50F43}" dt="2025-10-10T19:44:17.163" v="27" actId="1076"/>
          <ac:spMkLst>
            <pc:docMk/>
            <pc:sldMk cId="2150284332" sldId="287"/>
            <ac:spMk id="2" creationId="{21B94888-D0C7-6E2D-F961-C136FF3450DF}"/>
          </ac:spMkLst>
        </pc:spChg>
      </pc:sldChg>
      <pc:sldChg chg="del">
        <pc:chgData name="Yasmim Gluchowiski" userId="5b2a4d09dbb555f0" providerId="LiveId" clId="{4011FA2D-7D13-6940-9E6E-581D35A50F43}" dt="2025-10-13T17:46:46.671" v="60" actId="2696"/>
        <pc:sldMkLst>
          <pc:docMk/>
          <pc:sldMk cId="512712234" sldId="288"/>
        </pc:sldMkLst>
      </pc:sldChg>
      <pc:sldChg chg="del">
        <pc:chgData name="Yasmim Gluchowiski" userId="5b2a4d09dbb555f0" providerId="LiveId" clId="{4011FA2D-7D13-6940-9E6E-581D35A50F43}" dt="2025-10-13T17:46:46.976" v="61" actId="2696"/>
        <pc:sldMkLst>
          <pc:docMk/>
          <pc:sldMk cId="3948729469" sldId="289"/>
        </pc:sldMkLst>
      </pc:sldChg>
      <pc:sldChg chg="del">
        <pc:chgData name="Yasmim Gluchowiski" userId="5b2a4d09dbb555f0" providerId="LiveId" clId="{4011FA2D-7D13-6940-9E6E-581D35A50F43}" dt="2025-10-13T17:46:48.156" v="63" actId="2696"/>
        <pc:sldMkLst>
          <pc:docMk/>
          <pc:sldMk cId="996395765" sldId="290"/>
        </pc:sldMkLst>
      </pc:sldChg>
      <pc:sldChg chg="del">
        <pc:chgData name="Yasmim Gluchowiski" userId="5b2a4d09dbb555f0" providerId="LiveId" clId="{4011FA2D-7D13-6940-9E6E-581D35A50F43}" dt="2025-10-13T17:46:48.316" v="64" actId="2696"/>
        <pc:sldMkLst>
          <pc:docMk/>
          <pc:sldMk cId="892394444" sldId="291"/>
        </pc:sldMkLst>
      </pc:sldChg>
      <pc:sldChg chg="del">
        <pc:chgData name="Yasmim Gluchowiski" userId="5b2a4d09dbb555f0" providerId="LiveId" clId="{4011FA2D-7D13-6940-9E6E-581D35A50F43}" dt="2025-10-13T17:46:48.512" v="65" actId="2696"/>
        <pc:sldMkLst>
          <pc:docMk/>
          <pc:sldMk cId="1957353805" sldId="293"/>
        </pc:sldMkLst>
      </pc:sldChg>
      <pc:sldChg chg="del">
        <pc:chgData name="Yasmim Gluchowiski" userId="5b2a4d09dbb555f0" providerId="LiveId" clId="{4011FA2D-7D13-6940-9E6E-581D35A50F43}" dt="2025-10-13T17:46:48.983" v="66" actId="2696"/>
        <pc:sldMkLst>
          <pc:docMk/>
          <pc:sldMk cId="2310847424" sldId="294"/>
        </pc:sldMkLst>
      </pc:sldChg>
      <pc:sldChg chg="del">
        <pc:chgData name="Yasmim Gluchowiski" userId="5b2a4d09dbb555f0" providerId="LiveId" clId="{4011FA2D-7D13-6940-9E6E-581D35A50F43}" dt="2025-10-13T17:46:49.185" v="67" actId="2696"/>
        <pc:sldMkLst>
          <pc:docMk/>
          <pc:sldMk cId="3735359526" sldId="295"/>
        </pc:sldMkLst>
      </pc:sldChg>
      <pc:sldChg chg="del">
        <pc:chgData name="Yasmim Gluchowiski" userId="5b2a4d09dbb555f0" providerId="LiveId" clId="{4011FA2D-7D13-6940-9E6E-581D35A50F43}" dt="2025-10-13T17:46:49.367" v="68" actId="2696"/>
        <pc:sldMkLst>
          <pc:docMk/>
          <pc:sldMk cId="3203752809" sldId="296"/>
        </pc:sldMkLst>
      </pc:sldChg>
      <pc:sldChg chg="del">
        <pc:chgData name="Yasmim Gluchowiski" userId="5b2a4d09dbb555f0" providerId="LiveId" clId="{4011FA2D-7D13-6940-9E6E-581D35A50F43}" dt="2025-10-13T17:46:49.546" v="69" actId="2696"/>
        <pc:sldMkLst>
          <pc:docMk/>
          <pc:sldMk cId="177011374" sldId="297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1075992901" sldId="298"/>
        </pc:sldMkLst>
        <pc:spChg chg="mod">
          <ac:chgData name="Yasmim Gluchowiski" userId="5b2a4d09dbb555f0" providerId="LiveId" clId="{4011FA2D-7D13-6940-9E6E-581D35A50F43}" dt="2025-10-13T17:38:58.736" v="55" actId="14100"/>
          <ac:spMkLst>
            <pc:docMk/>
            <pc:sldMk cId="1075992901" sldId="298"/>
            <ac:spMk id="2" creationId="{67C06D4A-BE4B-5A5F-294E-E131C603F200}"/>
          </ac:spMkLst>
        </pc:spChg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2605033856" sldId="299"/>
        </pc:sldMkLst>
        <pc:spChg chg="mod">
          <ac:chgData name="Yasmim Gluchowiski" userId="5b2a4d09dbb555f0" providerId="LiveId" clId="{4011FA2D-7D13-6940-9E6E-581D35A50F43}" dt="2025-10-13T17:44:28.431" v="56"/>
          <ac:spMkLst>
            <pc:docMk/>
            <pc:sldMk cId="2605033856" sldId="299"/>
            <ac:spMk id="2" creationId="{757D86E4-F164-43D6-7C3B-32A25892B9D9}"/>
          </ac:spMkLst>
        </pc:spChg>
      </pc:sldChg>
      <pc:sldChg chg="add del">
        <pc:chgData name="Yasmim Gluchowiski" userId="5b2a4d09dbb555f0" providerId="LiveId" clId="{4011FA2D-7D13-6940-9E6E-581D35A50F43}" dt="2025-10-13T17:46:45.249" v="57" actId="2696"/>
        <pc:sldMkLst>
          <pc:docMk/>
          <pc:sldMk cId="102911552" sldId="300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2846109803" sldId="300"/>
        </pc:sldMkLst>
        <pc:spChg chg="mod">
          <ac:chgData name="Yasmim Gluchowiski" userId="5b2a4d09dbb555f0" providerId="LiveId" clId="{4011FA2D-7D13-6940-9E6E-581D35A50F43}" dt="2025-10-13T17:46:55.146" v="73"/>
          <ac:spMkLst>
            <pc:docMk/>
            <pc:sldMk cId="2846109803" sldId="300"/>
            <ac:spMk id="2" creationId="{176DC678-5AE5-6034-AE4D-58B77724F8ED}"/>
          </ac:spMkLst>
        </pc:spChg>
      </pc:sldChg>
      <pc:sldChg chg="add modTransition">
        <pc:chgData name="Yasmim Gluchowiski" userId="5b2a4d09dbb555f0" providerId="LiveId" clId="{4011FA2D-7D13-6940-9E6E-581D35A50F43}" dt="2025-10-13T17:59:23.713" v="117"/>
        <pc:sldMkLst>
          <pc:docMk/>
          <pc:sldMk cId="944914679" sldId="301"/>
        </pc:sldMkLst>
      </pc:sldChg>
      <pc:sldChg chg="add del">
        <pc:chgData name="Yasmim Gluchowiski" userId="5b2a4d09dbb555f0" providerId="LiveId" clId="{4011FA2D-7D13-6940-9E6E-581D35A50F43}" dt="2025-10-13T17:46:45.650" v="58" actId="2696"/>
        <pc:sldMkLst>
          <pc:docMk/>
          <pc:sldMk cId="2693055664" sldId="301"/>
        </pc:sldMkLst>
      </pc:sldChg>
      <pc:sldChg chg="modSp add mod ord modTransition">
        <pc:chgData name="Yasmim Gluchowiski" userId="5b2a4d09dbb555f0" providerId="LiveId" clId="{4011FA2D-7D13-6940-9E6E-581D35A50F43}" dt="2025-10-13T18:09:09.300" v="118" actId="20577"/>
        <pc:sldMkLst>
          <pc:docMk/>
          <pc:sldMk cId="890411807" sldId="302"/>
        </pc:sldMkLst>
        <pc:spChg chg="mod">
          <ac:chgData name="Yasmim Gluchowiski" userId="5b2a4d09dbb555f0" providerId="LiveId" clId="{4011FA2D-7D13-6940-9E6E-581D35A50F43}" dt="2025-10-13T18:09:09.300" v="118" actId="20577"/>
          <ac:spMkLst>
            <pc:docMk/>
            <pc:sldMk cId="890411807" sldId="302"/>
            <ac:spMk id="2" creationId="{8E14F35A-E4EF-9BFD-0989-F7CB5E543F4F}"/>
          </ac:spMkLst>
        </pc:spChg>
      </pc:sldChg>
      <pc:sldChg chg="add del">
        <pc:chgData name="Yasmim Gluchowiski" userId="5b2a4d09dbb555f0" providerId="LiveId" clId="{4011FA2D-7D13-6940-9E6E-581D35A50F43}" dt="2025-10-13T17:46:46.006" v="59" actId="2696"/>
        <pc:sldMkLst>
          <pc:docMk/>
          <pc:sldMk cId="3567580266" sldId="302"/>
        </pc:sldMkLst>
      </pc:sldChg>
      <pc:sldChg chg="modSp add mod modTransition modAnim">
        <pc:chgData name="Yasmim Gluchowiski" userId="5b2a4d09dbb555f0" providerId="LiveId" clId="{4011FA2D-7D13-6940-9E6E-581D35A50F43}" dt="2025-10-13T17:59:23.713" v="117"/>
        <pc:sldMkLst>
          <pc:docMk/>
          <pc:sldMk cId="171059953" sldId="303"/>
        </pc:sldMkLst>
        <pc:spChg chg="mod">
          <ac:chgData name="Yasmim Gluchowiski" userId="5b2a4d09dbb555f0" providerId="LiveId" clId="{4011FA2D-7D13-6940-9E6E-581D35A50F43}" dt="2025-10-13T17:58:58.008" v="112" actId="1076"/>
          <ac:spMkLst>
            <pc:docMk/>
            <pc:sldMk cId="171059953" sldId="303"/>
            <ac:spMk id="2" creationId="{95751281-64E0-E674-D5B6-E98C871288FD}"/>
          </ac:spMkLst>
        </pc:spChg>
      </pc:sldChg>
      <pc:sldChg chg="add del">
        <pc:chgData name="Yasmim Gluchowiski" userId="5b2a4d09dbb555f0" providerId="LiveId" clId="{4011FA2D-7D13-6940-9E6E-581D35A50F43}" dt="2025-10-13T18:09:25.558" v="122" actId="2696"/>
        <pc:sldMkLst>
          <pc:docMk/>
          <pc:sldMk cId="1831393720" sldId="304"/>
        </pc:sldMkLst>
      </pc:sldChg>
      <pc:sldChg chg="add del">
        <pc:chgData name="Yasmim Gluchowiski" userId="5b2a4d09dbb555f0" providerId="LiveId" clId="{4011FA2D-7D13-6940-9E6E-581D35A50F43}" dt="2025-10-13T18:44:19.203" v="126" actId="2696"/>
        <pc:sldMkLst>
          <pc:docMk/>
          <pc:sldMk cId="2203863756" sldId="305"/>
        </pc:sldMkLst>
      </pc:sldChg>
      <pc:sldChg chg="add del">
        <pc:chgData name="Yasmim Gluchowiski" userId="5b2a4d09dbb555f0" providerId="LiveId" clId="{4011FA2D-7D13-6940-9E6E-581D35A50F43}" dt="2025-10-13T18:44:19.419" v="127" actId="2696"/>
        <pc:sldMkLst>
          <pc:docMk/>
          <pc:sldMk cId="2450600599" sldId="306"/>
        </pc:sldMkLst>
      </pc:sldChg>
      <pc:sldChg chg="modSp add mod ord">
        <pc:chgData name="Yasmim Gluchowiski" userId="5b2a4d09dbb555f0" providerId="LiveId" clId="{4011FA2D-7D13-6940-9E6E-581D35A50F43}" dt="2025-10-13T18:44:38.151" v="153" actId="403"/>
        <pc:sldMkLst>
          <pc:docMk/>
          <pc:sldMk cId="670395336" sldId="307"/>
        </pc:sldMkLst>
        <pc:spChg chg="mod">
          <ac:chgData name="Yasmim Gluchowiski" userId="5b2a4d09dbb555f0" providerId="LiveId" clId="{4011FA2D-7D13-6940-9E6E-581D35A50F43}" dt="2025-10-13T18:44:38.151" v="153" actId="403"/>
          <ac:spMkLst>
            <pc:docMk/>
            <pc:sldMk cId="670395336" sldId="307"/>
            <ac:spMk id="2" creationId="{545E69BC-FEB0-2419-1A60-032927E5B842}"/>
          </ac:spMkLst>
        </pc:spChg>
      </pc:sldChg>
      <pc:sldChg chg="modSp add mod">
        <pc:chgData name="Yasmim Gluchowiski" userId="5b2a4d09dbb555f0" providerId="LiveId" clId="{4011FA2D-7D13-6940-9E6E-581D35A50F43}" dt="2025-10-13T18:55:08.832" v="163" actId="1076"/>
        <pc:sldMkLst>
          <pc:docMk/>
          <pc:sldMk cId="3357367492" sldId="308"/>
        </pc:sldMkLst>
        <pc:spChg chg="mod">
          <ac:chgData name="Yasmim Gluchowiski" userId="5b2a4d09dbb555f0" providerId="LiveId" clId="{4011FA2D-7D13-6940-9E6E-581D35A50F43}" dt="2025-10-13T18:55:08.832" v="163" actId="1076"/>
          <ac:spMkLst>
            <pc:docMk/>
            <pc:sldMk cId="3357367492" sldId="308"/>
            <ac:spMk id="2" creationId="{28611BDD-7E81-EAE2-4ECF-4E6565ADCD0D}"/>
          </ac:spMkLst>
        </pc:spChg>
      </pc:sldChg>
      <pc:sldChg chg="modSp add mod">
        <pc:chgData name="Yasmim Gluchowiski" userId="5b2a4d09dbb555f0" providerId="LiveId" clId="{4011FA2D-7D13-6940-9E6E-581D35A50F43}" dt="2025-10-13T18:55:41.033" v="165"/>
        <pc:sldMkLst>
          <pc:docMk/>
          <pc:sldMk cId="2576993221" sldId="309"/>
        </pc:sldMkLst>
        <pc:spChg chg="mod">
          <ac:chgData name="Yasmim Gluchowiski" userId="5b2a4d09dbb555f0" providerId="LiveId" clId="{4011FA2D-7D13-6940-9E6E-581D35A50F43}" dt="2025-10-13T18:55:41.033" v="165"/>
          <ac:spMkLst>
            <pc:docMk/>
            <pc:sldMk cId="2576993221" sldId="309"/>
            <ac:spMk id="2" creationId="{A9EAB41E-DA11-1D9D-DA66-F9E23C982E93}"/>
          </ac:spMkLst>
        </pc:spChg>
      </pc:sldChg>
    </pc:docChg>
  </pc:docChgLst>
  <pc:docChgLst>
    <pc:chgData name="marcos aurelio gularte de castro" userId="67f50566e2aee3b4" providerId="LiveId" clId="{A257C8B9-23D8-51A9-A383-737C280F27C0}"/>
    <pc:docChg chg="undo custSel addSld delSld modSld modMainMaster">
      <pc:chgData name="marcos aurelio gularte de castro" userId="67f50566e2aee3b4" providerId="LiveId" clId="{A257C8B9-23D8-51A9-A383-737C280F27C0}" dt="2025-10-20T22:21:48.307" v="137" actId="20577"/>
      <pc:docMkLst>
        <pc:docMk/>
      </pc:docMkLst>
      <pc:sldChg chg="modSp mod setBg">
        <pc:chgData name="marcos aurelio gularte de castro" userId="67f50566e2aee3b4" providerId="LiveId" clId="{A257C8B9-23D8-51A9-A383-737C280F27C0}" dt="2025-10-17T18:01:31.307" v="67" actId="1076"/>
        <pc:sldMkLst>
          <pc:docMk/>
          <pc:sldMk cId="569931695" sldId="276"/>
        </pc:sldMkLst>
        <pc:spChg chg="mod">
          <ac:chgData name="marcos aurelio gularte de castro" userId="67f50566e2aee3b4" providerId="LiveId" clId="{A257C8B9-23D8-51A9-A383-737C280F27C0}" dt="2025-10-17T18:01:31.307" v="67" actId="1076"/>
          <ac:spMkLst>
            <pc:docMk/>
            <pc:sldMk cId="569931695" sldId="276"/>
            <ac:spMk id="2" creationId="{96EEB534-C35C-4256-CF21-FD278DD9E470}"/>
          </ac:spMkLst>
        </pc:spChg>
      </pc:sldChg>
      <pc:sldChg chg="modSp mod setBg">
        <pc:chgData name="marcos aurelio gularte de castro" userId="67f50566e2aee3b4" providerId="LiveId" clId="{A257C8B9-23D8-51A9-A383-737C280F27C0}" dt="2025-10-17T16:32:57.573" v="38"/>
        <pc:sldMkLst>
          <pc:docMk/>
          <pc:sldMk cId="2585488618" sldId="281"/>
        </pc:sldMkLst>
        <pc:spChg chg="mod">
          <ac:chgData name="marcos aurelio gularte de castro" userId="67f50566e2aee3b4" providerId="LiveId" clId="{A257C8B9-23D8-51A9-A383-737C280F27C0}" dt="2025-10-17T16:22:54.063" v="11" actId="1076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 setBg">
        <pc:chgData name="marcos aurelio gularte de castro" userId="67f50566e2aee3b4" providerId="LiveId" clId="{A257C8B9-23D8-51A9-A383-737C280F27C0}" dt="2025-10-19T20:52:34.822" v="132" actId="113"/>
        <pc:sldMkLst>
          <pc:docMk/>
          <pc:sldMk cId="185961527" sldId="285"/>
        </pc:sldMkLst>
        <pc:spChg chg="mod">
          <ac:chgData name="marcos aurelio gularte de castro" userId="67f50566e2aee3b4" providerId="LiveId" clId="{A257C8B9-23D8-51A9-A383-737C280F27C0}" dt="2025-10-19T20:52:34.822" v="132" actId="113"/>
          <ac:spMkLst>
            <pc:docMk/>
            <pc:sldMk cId="185961527" sldId="285"/>
            <ac:spMk id="4" creationId="{F0BA2865-EF1D-9A4D-D56A-EE06804DB6B5}"/>
          </ac:spMkLst>
        </pc:spChg>
      </pc:sldChg>
      <pc:sldChg chg="modSp add del mod setBg">
        <pc:chgData name="marcos aurelio gularte de castro" userId="67f50566e2aee3b4" providerId="LiveId" clId="{A257C8B9-23D8-51A9-A383-737C280F27C0}" dt="2025-10-17T16:32:51.718" v="36" actId="1076"/>
        <pc:sldMkLst>
          <pc:docMk/>
          <pc:sldMk cId="3475248947" sldId="286"/>
        </pc:sldMkLst>
        <pc:spChg chg="mod">
          <ac:chgData name="marcos aurelio gularte de castro" userId="67f50566e2aee3b4" providerId="LiveId" clId="{A257C8B9-23D8-51A9-A383-737C280F27C0}" dt="2025-10-17T16:32:51.718" v="36" actId="1076"/>
          <ac:spMkLst>
            <pc:docMk/>
            <pc:sldMk cId="3475248947" sldId="286"/>
            <ac:spMk id="2" creationId="{B4F99937-0479-7CEB-CAAB-0B95C8A573C3}"/>
          </ac:spMkLst>
        </pc:spChg>
      </pc:sldChg>
      <pc:sldChg chg="modSp mod setBg">
        <pc:chgData name="marcos aurelio gularte de castro" userId="67f50566e2aee3b4" providerId="LiveId" clId="{A257C8B9-23D8-51A9-A383-737C280F27C0}" dt="2025-10-17T18:00:13.967" v="64" actId="1076"/>
        <pc:sldMkLst>
          <pc:docMk/>
          <pc:sldMk cId="2150284332" sldId="287"/>
        </pc:sldMkLst>
        <pc:spChg chg="mod">
          <ac:chgData name="marcos aurelio gularte de castro" userId="67f50566e2aee3b4" providerId="LiveId" clId="{A257C8B9-23D8-51A9-A383-737C280F27C0}" dt="2025-10-17T18:00:13.967" v="64" actId="1076"/>
          <ac:spMkLst>
            <pc:docMk/>
            <pc:sldMk cId="2150284332" sldId="287"/>
            <ac:spMk id="2" creationId="{21B94888-D0C7-6E2D-F961-C136FF3450DF}"/>
          </ac:spMkLst>
        </pc:spChg>
      </pc:sldChg>
      <pc:sldChg chg="modSp mod setBg">
        <pc:chgData name="marcos aurelio gularte de castro" userId="67f50566e2aee3b4" providerId="LiveId" clId="{A257C8B9-23D8-51A9-A383-737C280F27C0}" dt="2025-10-17T18:02:47.991" v="79" actId="404"/>
        <pc:sldMkLst>
          <pc:docMk/>
          <pc:sldMk cId="1075992901" sldId="298"/>
        </pc:sldMkLst>
        <pc:spChg chg="mod">
          <ac:chgData name="marcos aurelio gularte de castro" userId="67f50566e2aee3b4" providerId="LiveId" clId="{A257C8B9-23D8-51A9-A383-737C280F27C0}" dt="2025-10-17T18:02:47.991" v="79" actId="404"/>
          <ac:spMkLst>
            <pc:docMk/>
            <pc:sldMk cId="1075992901" sldId="298"/>
            <ac:spMk id="2" creationId="{67C06D4A-BE4B-5A5F-294E-E131C603F200}"/>
          </ac:spMkLst>
        </pc:spChg>
      </pc:sldChg>
      <pc:sldChg chg="modSp mod setBg">
        <pc:chgData name="marcos aurelio gularte de castro" userId="67f50566e2aee3b4" providerId="LiveId" clId="{A257C8B9-23D8-51A9-A383-737C280F27C0}" dt="2025-10-17T18:10:07.414" v="84" actId="1076"/>
        <pc:sldMkLst>
          <pc:docMk/>
          <pc:sldMk cId="2605033856" sldId="299"/>
        </pc:sldMkLst>
        <pc:spChg chg="mod">
          <ac:chgData name="marcos aurelio gularte de castro" userId="67f50566e2aee3b4" providerId="LiveId" clId="{A257C8B9-23D8-51A9-A383-737C280F27C0}" dt="2025-10-17T18:10:07.414" v="84" actId="1076"/>
          <ac:spMkLst>
            <pc:docMk/>
            <pc:sldMk cId="2605033856" sldId="299"/>
            <ac:spMk id="2" creationId="{757D86E4-F164-43D6-7C3B-32A25892B9D9}"/>
          </ac:spMkLst>
        </pc:spChg>
      </pc:sldChg>
      <pc:sldChg chg="modSp mod setBg">
        <pc:chgData name="marcos aurelio gularte de castro" userId="67f50566e2aee3b4" providerId="LiveId" clId="{A257C8B9-23D8-51A9-A383-737C280F27C0}" dt="2025-10-17T18:22:41.802" v="93" actId="1076"/>
        <pc:sldMkLst>
          <pc:docMk/>
          <pc:sldMk cId="2846109803" sldId="300"/>
        </pc:sldMkLst>
        <pc:spChg chg="mod">
          <ac:chgData name="marcos aurelio gularte de castro" userId="67f50566e2aee3b4" providerId="LiveId" clId="{A257C8B9-23D8-51A9-A383-737C280F27C0}" dt="2025-10-17T18:22:41.802" v="93" actId="1076"/>
          <ac:spMkLst>
            <pc:docMk/>
            <pc:sldMk cId="2846109803" sldId="300"/>
            <ac:spMk id="2" creationId="{176DC678-5AE5-6034-AE4D-58B77724F8ED}"/>
          </ac:spMkLst>
        </pc:spChg>
      </pc:sldChg>
      <pc:sldChg chg="del">
        <pc:chgData name="marcos aurelio gularte de castro" userId="67f50566e2aee3b4" providerId="LiveId" clId="{A257C8B9-23D8-51A9-A383-737C280F27C0}" dt="2025-10-17T18:22:52.668" v="94" actId="2696"/>
        <pc:sldMkLst>
          <pc:docMk/>
          <pc:sldMk cId="944914679" sldId="301"/>
        </pc:sldMkLst>
      </pc:sldChg>
      <pc:sldChg chg="addSp delSp modSp mod setBg">
        <pc:chgData name="marcos aurelio gularte de castro" userId="67f50566e2aee3b4" providerId="LiveId" clId="{A257C8B9-23D8-51A9-A383-737C280F27C0}" dt="2025-10-20T22:18:40.234" v="136" actId="20577"/>
        <pc:sldMkLst>
          <pc:docMk/>
          <pc:sldMk cId="890411807" sldId="302"/>
        </pc:sldMkLst>
        <pc:spChg chg="mod">
          <ac:chgData name="marcos aurelio gularte de castro" userId="67f50566e2aee3b4" providerId="LiveId" clId="{A257C8B9-23D8-51A9-A383-737C280F27C0}" dt="2025-10-20T22:18:40.234" v="136" actId="20577"/>
          <ac:spMkLst>
            <pc:docMk/>
            <pc:sldMk cId="890411807" sldId="302"/>
            <ac:spMk id="2" creationId="{8E14F35A-E4EF-9BFD-0989-F7CB5E543F4F}"/>
          </ac:spMkLst>
        </pc:spChg>
      </pc:sldChg>
      <pc:sldChg chg="modSp mod setBg">
        <pc:chgData name="marcos aurelio gularte de castro" userId="67f50566e2aee3b4" providerId="LiveId" clId="{A257C8B9-23D8-51A9-A383-737C280F27C0}" dt="2025-10-20T22:21:48.307" v="137" actId="20577"/>
        <pc:sldMkLst>
          <pc:docMk/>
          <pc:sldMk cId="171059953" sldId="303"/>
        </pc:sldMkLst>
        <pc:spChg chg="mod">
          <ac:chgData name="marcos aurelio gularte de castro" userId="67f50566e2aee3b4" providerId="LiveId" clId="{A257C8B9-23D8-51A9-A383-737C280F27C0}" dt="2025-10-20T22:21:48.307" v="137" actId="20577"/>
          <ac:spMkLst>
            <pc:docMk/>
            <pc:sldMk cId="171059953" sldId="303"/>
            <ac:spMk id="2" creationId="{95751281-64E0-E674-D5B6-E98C871288FD}"/>
          </ac:spMkLst>
        </pc:spChg>
      </pc:sldChg>
      <pc:sldChg chg="modSp mod setBg">
        <pc:chgData name="marcos aurelio gularte de castro" userId="67f50566e2aee3b4" providerId="LiveId" clId="{A257C8B9-23D8-51A9-A383-737C280F27C0}" dt="2025-10-17T18:31:39.111" v="113" actId="1076"/>
        <pc:sldMkLst>
          <pc:docMk/>
          <pc:sldMk cId="670395336" sldId="307"/>
        </pc:sldMkLst>
        <pc:spChg chg="mod">
          <ac:chgData name="marcos aurelio gularte de castro" userId="67f50566e2aee3b4" providerId="LiveId" clId="{A257C8B9-23D8-51A9-A383-737C280F27C0}" dt="2025-10-17T18:31:39.111" v="113" actId="1076"/>
          <ac:spMkLst>
            <pc:docMk/>
            <pc:sldMk cId="670395336" sldId="307"/>
            <ac:spMk id="2" creationId="{545E69BC-FEB0-2419-1A60-032927E5B842}"/>
          </ac:spMkLst>
        </pc:spChg>
      </pc:sldChg>
      <pc:sldChg chg="modSp mod setBg">
        <pc:chgData name="marcos aurelio gularte de castro" userId="67f50566e2aee3b4" providerId="LiveId" clId="{A257C8B9-23D8-51A9-A383-737C280F27C0}" dt="2025-10-19T20:53:15.514" v="135" actId="113"/>
        <pc:sldMkLst>
          <pc:docMk/>
          <pc:sldMk cId="3357367492" sldId="308"/>
        </pc:sldMkLst>
        <pc:spChg chg="mod">
          <ac:chgData name="marcos aurelio gularte de castro" userId="67f50566e2aee3b4" providerId="LiveId" clId="{A257C8B9-23D8-51A9-A383-737C280F27C0}" dt="2025-10-19T20:53:15.514" v="135" actId="113"/>
          <ac:spMkLst>
            <pc:docMk/>
            <pc:sldMk cId="3357367492" sldId="308"/>
            <ac:spMk id="2" creationId="{28611BDD-7E81-EAE2-4ECF-4E6565ADCD0D}"/>
          </ac:spMkLst>
        </pc:spChg>
      </pc:sldChg>
      <pc:sldChg chg="modSp mod setBg">
        <pc:chgData name="marcos aurelio gularte de castro" userId="67f50566e2aee3b4" providerId="LiveId" clId="{A257C8B9-23D8-51A9-A383-737C280F27C0}" dt="2025-10-17T18:33:05.707" v="117" actId="1076"/>
        <pc:sldMkLst>
          <pc:docMk/>
          <pc:sldMk cId="2576993221" sldId="309"/>
        </pc:sldMkLst>
        <pc:spChg chg="mod">
          <ac:chgData name="marcos aurelio gularte de castro" userId="67f50566e2aee3b4" providerId="LiveId" clId="{A257C8B9-23D8-51A9-A383-737C280F27C0}" dt="2025-10-17T18:33:05.707" v="117" actId="1076"/>
          <ac:spMkLst>
            <pc:docMk/>
            <pc:sldMk cId="2576993221" sldId="309"/>
            <ac:spMk id="2" creationId="{A9EAB41E-DA11-1D9D-DA66-F9E23C982E93}"/>
          </ac:spMkLst>
        </pc:spChg>
      </pc:sldChg>
      <pc:sldMasterChg chg="modSp modSldLayout">
        <pc:chgData name="marcos aurelio gularte de castro" userId="67f50566e2aee3b4" providerId="LiveId" clId="{A257C8B9-23D8-51A9-A383-737C280F27C0}" dt="2025-10-19T20:40:22.646" v="130" actId="14826"/>
        <pc:sldMasterMkLst>
          <pc:docMk/>
          <pc:sldMasterMk cId="1175122652" sldId="2147483660"/>
        </pc:sldMasterMkLst>
        <pc:picChg chg="mod">
          <ac:chgData name="marcos aurelio gularte de castro" userId="67f50566e2aee3b4" providerId="LiveId" clId="{A257C8B9-23D8-51A9-A383-737C280F27C0}" dt="2025-10-19T20:40:22.646" v="130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addSp delSp modSp mod setBg">
          <pc:chgData name="marcos aurelio gularte de castro" userId="67f50566e2aee3b4" providerId="LiveId" clId="{A257C8B9-23D8-51A9-A383-737C280F27C0}" dt="2025-10-17T15:03:31.549" v="6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363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0507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5342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F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84815BC-3D92-7C24-03AF-FED4FA4080C0}"/>
              </a:ext>
            </a:extLst>
          </p:cNvPr>
          <p:cNvSpPr txBox="1"/>
          <p:nvPr/>
        </p:nvSpPr>
        <p:spPr>
          <a:xfrm>
            <a:off x="9592707" y="675090"/>
            <a:ext cx="230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membros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CD8495-A8CC-FF8A-C51C-59002602972A}"/>
              </a:ext>
            </a:extLst>
          </p:cNvPr>
          <p:cNvSpPr txBox="1"/>
          <p:nvPr/>
        </p:nvSpPr>
        <p:spPr>
          <a:xfrm>
            <a:off x="9592707" y="5928745"/>
            <a:ext cx="222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Sonho de batismos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DFFBD6-25DE-D5F1-AB08-51B0845F2EE6}"/>
              </a:ext>
            </a:extLst>
          </p:cNvPr>
          <p:cNvSpPr txBox="1"/>
          <p:nvPr/>
        </p:nvSpPr>
        <p:spPr>
          <a:xfrm>
            <a:off x="9592706" y="2687156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recebendo EB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976F0-D8C6-5AD7-D53C-B4A941052312}"/>
              </a:ext>
            </a:extLst>
          </p:cNvPr>
          <p:cNvSpPr txBox="1"/>
          <p:nvPr/>
        </p:nvSpPr>
        <p:spPr>
          <a:xfrm>
            <a:off x="9592707" y="1674980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ministrando EB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50F47FC-897E-D189-494D-759E67177F49}"/>
              </a:ext>
            </a:extLst>
          </p:cNvPr>
          <p:cNvSpPr txBox="1"/>
          <p:nvPr/>
        </p:nvSpPr>
        <p:spPr>
          <a:xfrm>
            <a:off x="9592706" y="4801401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Classe Bíblicas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E3D614-E856-A580-BC75-B815FAD0BD5C}"/>
              </a:ext>
            </a:extLst>
          </p:cNvPr>
          <p:cNvSpPr txBox="1"/>
          <p:nvPr/>
        </p:nvSpPr>
        <p:spPr>
          <a:xfrm>
            <a:off x="9592706" y="3847678"/>
            <a:ext cx="222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PGS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C2BA8A4-4D65-E783-C073-52CACE650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672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Imagem 15">
            <a:extLst>
              <a:ext uri="{FF2B5EF4-FFF2-40B4-BE49-F238E27FC236}">
                <a16:creationId xmlns:a16="http://schemas.microsoft.com/office/drawing/2014/main" id="{D3ED0323-A78B-9D17-78FD-754D2A754A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043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CCF9C3BA-B149-1C43-5441-959DAD069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5447732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ORADOR</a:t>
            </a:r>
          </a:p>
        </p:txBody>
      </p:sp>
      <p:sp>
        <p:nvSpPr>
          <p:cNvPr id="21" name="Espaço Reservado para Texto 19">
            <a:extLst>
              <a:ext uri="{FF2B5EF4-FFF2-40B4-BE49-F238E27FC236}">
                <a16:creationId xmlns:a16="http://schemas.microsoft.com/office/drawing/2014/main" id="{AF797D67-051E-9669-7745-016D231FE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1818" y="5455757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IGREJA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438BE562-3B0B-7DE5-AC72-3842F572CABE}"/>
              </a:ext>
            </a:extLst>
          </p:cNvPr>
          <p:cNvSpPr/>
          <p:nvPr/>
        </p:nvSpPr>
        <p:spPr>
          <a:xfrm flipV="1">
            <a:off x="8291951" y="298914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Texto 19">
            <a:extLst>
              <a:ext uri="{FF2B5EF4-FFF2-40B4-BE49-F238E27FC236}">
                <a16:creationId xmlns:a16="http://schemas.microsoft.com/office/drawing/2014/main" id="{F0918833-81EE-8BD2-C46B-EC832BB05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950" y="298915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BC414AD2-33CE-210D-875A-A48972048A1D}"/>
              </a:ext>
            </a:extLst>
          </p:cNvPr>
          <p:cNvSpPr/>
          <p:nvPr/>
        </p:nvSpPr>
        <p:spPr>
          <a:xfrm flipV="1">
            <a:off x="8291951" y="1347721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spaço Reservado para Texto 19">
            <a:extLst>
              <a:ext uri="{FF2B5EF4-FFF2-40B4-BE49-F238E27FC236}">
                <a16:creationId xmlns:a16="http://schemas.microsoft.com/office/drawing/2014/main" id="{9199E5BF-99CA-76BC-3978-7CEB4A3431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1950" y="1347722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7C944D0F-2805-E931-0ADC-E624C5F9B1DE}"/>
              </a:ext>
            </a:extLst>
          </p:cNvPr>
          <p:cNvSpPr/>
          <p:nvPr/>
        </p:nvSpPr>
        <p:spPr>
          <a:xfrm flipV="1">
            <a:off x="8291951" y="243929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Texto 19">
            <a:extLst>
              <a:ext uri="{FF2B5EF4-FFF2-40B4-BE49-F238E27FC236}">
                <a16:creationId xmlns:a16="http://schemas.microsoft.com/office/drawing/2014/main" id="{19D4D66C-E82F-14CC-164E-BE7D98AF0A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1950" y="243929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14A2ECFE-EAD9-C396-B70C-0B051DCCDFA1}"/>
              </a:ext>
            </a:extLst>
          </p:cNvPr>
          <p:cNvSpPr/>
          <p:nvPr/>
        </p:nvSpPr>
        <p:spPr>
          <a:xfrm flipV="1">
            <a:off x="8315958" y="3539005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19">
            <a:extLst>
              <a:ext uri="{FF2B5EF4-FFF2-40B4-BE49-F238E27FC236}">
                <a16:creationId xmlns:a16="http://schemas.microsoft.com/office/drawing/2014/main" id="{D9B2EEF2-A9D8-B925-22FB-F0ECD9E9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5957" y="3539006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D77E0F4F-9AA9-259B-E779-F949A8403970}"/>
              </a:ext>
            </a:extLst>
          </p:cNvPr>
          <p:cNvSpPr/>
          <p:nvPr/>
        </p:nvSpPr>
        <p:spPr>
          <a:xfrm flipV="1">
            <a:off x="8315957" y="461420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Texto 19">
            <a:extLst>
              <a:ext uri="{FF2B5EF4-FFF2-40B4-BE49-F238E27FC236}">
                <a16:creationId xmlns:a16="http://schemas.microsoft.com/office/drawing/2014/main" id="{4368A261-100F-BC84-C91F-CBEFEEF9CB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5956" y="461420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9851E217-2A51-9C7B-EE86-9B82D0C3E1BE}"/>
              </a:ext>
            </a:extLst>
          </p:cNvPr>
          <p:cNvSpPr/>
          <p:nvPr/>
        </p:nvSpPr>
        <p:spPr>
          <a:xfrm flipV="1">
            <a:off x="8315956" y="5689407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spaço Reservado para Texto 19">
            <a:extLst>
              <a:ext uri="{FF2B5EF4-FFF2-40B4-BE49-F238E27FC236}">
                <a16:creationId xmlns:a16="http://schemas.microsoft.com/office/drawing/2014/main" id="{8C90BB3F-306D-A54F-C0F8-B42E7B425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5955" y="5689408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02789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80594" y="6543736"/>
            <a:ext cx="574962" cy="2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D12E7E-4F5F-2FF4-B5BB-48099DDAD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76DC678-5AE5-6034-AE4D-58B77724F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51" y="1015109"/>
            <a:ext cx="4915989" cy="4827782"/>
          </a:xfrm>
        </p:spPr>
        <p:txBody>
          <a:bodyPr>
            <a:normAutofit fontScale="92500"/>
          </a:bodyPr>
          <a:lstStyle/>
          <a:p>
            <a:pPr lvl="1"/>
            <a:r>
              <a:rPr lang="pt-BR" dirty="0"/>
              <a:t>A FRAQUEZA DE PILATOS</a:t>
            </a:r>
          </a:p>
          <a:p>
            <a:pPr lvl="2"/>
            <a:r>
              <a:rPr lang="pt-BR" dirty="0"/>
              <a:t>É nesse momento que lhe chega às mãos uma mensagem de sua esposa, a quem a tradição chamou de Claudia: “Não se envolva com este inocente, porque hoje, em sonho, sofri muito por causa dele” </a:t>
            </a:r>
            <a:br>
              <a:rPr lang="pt-BR" dirty="0"/>
            </a:br>
            <a:r>
              <a:rPr lang="pt-BR" dirty="0"/>
              <a:t>(Mateus 27:19).</a:t>
            </a:r>
          </a:p>
        </p:txBody>
      </p:sp>
    </p:spTree>
    <p:extLst>
      <p:ext uri="{BB962C8B-B14F-4D97-AF65-F5344CB8AC3E}">
        <p14:creationId xmlns:p14="http://schemas.microsoft.com/office/powerpoint/2010/main" val="28461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B97C9C-4EE1-37F6-445A-DA8948847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E14F35A-E4EF-9BFD-0989-F7CB5E543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149" y="1105398"/>
            <a:ext cx="4833257" cy="4968829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Pilatos tentou evitar uma </a:t>
            </a:r>
            <a:r>
              <a:rPr lang="pt-BR"/>
              <a:t>decisão clara.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041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FAD425-BC73-171C-8B96-E5ACC4EDC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5751281-64E0-E674-D5B6-E98C87128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9647" y="936997"/>
            <a:ext cx="6374674" cy="5359300"/>
          </a:xfrm>
        </p:spPr>
        <p:txBody>
          <a:bodyPr>
            <a:normAutofit lnSpcReduction="10000"/>
          </a:bodyPr>
          <a:lstStyle/>
          <a:p>
            <a:pPr lvl="1" algn="l"/>
            <a:r>
              <a:rPr lang="pt-BR" dirty="0"/>
              <a:t>Buscou 4 rotas </a:t>
            </a:r>
            <a:br>
              <a:rPr lang="pt-BR" dirty="0"/>
            </a:br>
            <a:r>
              <a:rPr lang="pt-BR" dirty="0"/>
              <a:t>de evasão: 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pt-BR" i="0" dirty="0"/>
              <a:t>Enviou Jesus a Herodes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pt-BR" i="0" dirty="0"/>
              <a:t>Tentou “meias medidas”, permitindo que Jesus fosse açoitado. 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pt-BR" i="0" dirty="0"/>
              <a:t>Pilatos tentou a alternativa de Barrabás.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pt-BR" i="0" dirty="0"/>
              <a:t>lavar as mãos, protestando </a:t>
            </a:r>
            <a:r>
              <a:rPr lang="pt-BR" i="0"/>
              <a:t>ser inocente. </a:t>
            </a:r>
            <a:endParaRPr lang="pt-BR" i="0" dirty="0"/>
          </a:p>
        </p:txBody>
      </p:sp>
    </p:spTree>
    <p:extLst>
      <p:ext uri="{BB962C8B-B14F-4D97-AF65-F5344CB8AC3E}">
        <p14:creationId xmlns:p14="http://schemas.microsoft.com/office/powerpoint/2010/main" val="1710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B55727-435C-DE15-F5C1-DDF8C13AE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45E69BC-FEB0-2419-1A60-032927E5B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5" y="1011136"/>
            <a:ext cx="4558935" cy="4835728"/>
          </a:xfrm>
        </p:spPr>
        <p:txBody>
          <a:bodyPr>
            <a:normAutofit/>
          </a:bodyPr>
          <a:lstStyle/>
          <a:p>
            <a:pPr lvl="2"/>
            <a:r>
              <a:rPr lang="pt-BR" sz="3200" dirty="0"/>
              <a:t>Os judeus tocaram no ponto fraco de Pilatos: “Se você soltar este homem, não é amigo de César!” (João 19:12). </a:t>
            </a:r>
          </a:p>
        </p:txBody>
      </p:sp>
    </p:spTree>
    <p:extLst>
      <p:ext uri="{BB962C8B-B14F-4D97-AF65-F5344CB8AC3E}">
        <p14:creationId xmlns:p14="http://schemas.microsoft.com/office/powerpoint/2010/main" val="6703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F70C78-0D30-65DF-16F7-3586963B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9EAB41E-DA11-1D9D-DA66-F9E23C982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177" y="1057035"/>
            <a:ext cx="4872446" cy="4743930"/>
          </a:xfrm>
        </p:spPr>
        <p:txBody>
          <a:bodyPr>
            <a:normAutofit/>
          </a:bodyPr>
          <a:lstStyle/>
          <a:p>
            <a:pPr lvl="2"/>
            <a:r>
              <a:rPr lang="pt-BR" sz="3200" dirty="0"/>
              <a:t>Como defender a inocência de Jesus, fazendo justiça e ao mesmo tempo não se indispor com a multidão e os líderes judeus? </a:t>
            </a:r>
          </a:p>
        </p:txBody>
      </p:sp>
    </p:spTree>
    <p:extLst>
      <p:ext uri="{BB962C8B-B14F-4D97-AF65-F5344CB8AC3E}">
        <p14:creationId xmlns:p14="http://schemas.microsoft.com/office/powerpoint/2010/main" val="25769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EC5EE4-9C36-C8BB-9E68-CACA76DDB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8611BDD-7E81-EAE2-4ECF-4E6565ADC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770" y="1062859"/>
            <a:ext cx="5353595" cy="4732282"/>
          </a:xfrm>
        </p:spPr>
        <p:txBody>
          <a:bodyPr>
            <a:normAutofit/>
          </a:bodyPr>
          <a:lstStyle/>
          <a:p>
            <a:pPr lvl="2"/>
            <a:r>
              <a:rPr lang="pt-BR" sz="4000" b="1" i="0" dirty="0">
                <a:latin typeface="+mj-lt"/>
              </a:rPr>
              <a:t>A MORTE DE JESUS, PARA EXPIAÇÃO DO PECADO, É </a:t>
            </a:r>
            <a:r>
              <a:rPr lang="pt-BR" sz="4000" b="1" i="0" dirty="0">
                <a:solidFill>
                  <a:srgbClr val="C00000"/>
                </a:solidFill>
                <a:latin typeface="+mj-lt"/>
              </a:rPr>
              <a:t>DÉBITO DE TODOS</a:t>
            </a:r>
            <a:r>
              <a:rPr lang="pt-BR" sz="4000" b="1" i="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73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4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2309" y="3910370"/>
            <a:ext cx="7973169" cy="2672617"/>
          </a:xfrm>
        </p:spPr>
        <p:txBody>
          <a:bodyPr/>
          <a:lstStyle/>
          <a:p>
            <a:r>
              <a:rPr lang="pt-BR" dirty="0"/>
              <a:t>PILATOS | "O QUE FAREI DE JESUS”?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55ADA0-4443-7817-A0BF-2D40487B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144" y="1084479"/>
            <a:ext cx="5054138" cy="4461299"/>
          </a:xfrm>
        </p:spPr>
        <p:txBody>
          <a:bodyPr/>
          <a:lstStyle/>
          <a:p>
            <a:r>
              <a:rPr lang="pt-BR" dirty="0"/>
              <a:t>Pilatos, o governador romano em Jerusalém, foi abruptamente despertado naquela sexta-feira, 14 de Nisã.</a:t>
            </a:r>
          </a:p>
        </p:txBody>
      </p:sp>
    </p:spTree>
    <p:extLst>
      <p:ext uri="{BB962C8B-B14F-4D97-AF65-F5344CB8AC3E}">
        <p14:creationId xmlns:p14="http://schemas.microsoft.com/office/powerpoint/2010/main" val="25854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1" y="771896"/>
            <a:ext cx="5486400" cy="4892635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O GOVERNADOR ROMANO</a:t>
            </a:r>
          </a:p>
          <a:p>
            <a:pPr lvl="2"/>
            <a:r>
              <a:rPr lang="pt-BR" dirty="0"/>
              <a:t>Pilatos já tinha ouvido falar de Jesus, Seu carisma e autoridade. Suas parábolas e curas. Ele sabia que o estabelecimento religioso judeu se sentia </a:t>
            </a:r>
            <a:r>
              <a:rPr lang="pt-BR" b="1" dirty="0">
                <a:solidFill>
                  <a:srgbClr val="C00000"/>
                </a:solidFill>
              </a:rPr>
              <a:t>incomodado</a:t>
            </a:r>
            <a:r>
              <a:rPr lang="pt-BR" dirty="0"/>
              <a:t> por Ele.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0768C-8CA8-1B51-856F-0BBA58F3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4F99937-0479-7CEB-CAAB-0B95C8A57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988" y="984595"/>
            <a:ext cx="4333661" cy="4888810"/>
          </a:xfrm>
        </p:spPr>
        <p:txBody>
          <a:bodyPr/>
          <a:lstStyle/>
          <a:p>
            <a:pPr lvl="1"/>
            <a:r>
              <a:rPr lang="pt-BR" dirty="0"/>
              <a:t>QUEM ERA Pilatos</a:t>
            </a:r>
          </a:p>
          <a:p>
            <a:pPr lvl="2"/>
            <a:r>
              <a:rPr lang="pt-BR" dirty="0"/>
              <a:t>Um homem inflexível, cruel e obstinado. </a:t>
            </a:r>
          </a:p>
        </p:txBody>
      </p:sp>
    </p:spTree>
    <p:extLst>
      <p:ext uri="{BB962C8B-B14F-4D97-AF65-F5344CB8AC3E}">
        <p14:creationId xmlns:p14="http://schemas.microsoft.com/office/powerpoint/2010/main" val="34752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E2026-56FB-5A55-B72E-32503F913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1B94888-D0C7-6E2D-F961-C136FF345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993" y="1140032"/>
            <a:ext cx="4670654" cy="4205978"/>
          </a:xfrm>
        </p:spPr>
        <p:txBody>
          <a:bodyPr/>
          <a:lstStyle/>
          <a:p>
            <a:pPr lvl="1"/>
            <a:r>
              <a:rPr lang="pt-BR" dirty="0"/>
              <a:t>JESUS PERANTE PILATOS</a:t>
            </a:r>
          </a:p>
          <a:p>
            <a:pPr lvl="2"/>
            <a:r>
              <a:rPr lang="pt-BR" dirty="0"/>
              <a:t>Diante de Jesus, Pilatos estava estarrecido, o Réu não lhe parecia representar qualquer ameaça. </a:t>
            </a:r>
          </a:p>
        </p:txBody>
      </p:sp>
    </p:spTree>
    <p:extLst>
      <p:ext uri="{BB962C8B-B14F-4D97-AF65-F5344CB8AC3E}">
        <p14:creationId xmlns:p14="http://schemas.microsoft.com/office/powerpoint/2010/main" val="21502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EEB534-C35C-4256-CF21-FD278DD9E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17" y="1673250"/>
            <a:ext cx="5564383" cy="3511500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“MEU REINO NÃO</a:t>
            </a:r>
            <a:br>
              <a:rPr lang="pt-BR" dirty="0"/>
            </a:br>
            <a:r>
              <a:rPr lang="pt-BR" dirty="0"/>
              <a:t>É DESTE MUNDO”</a:t>
            </a:r>
          </a:p>
          <a:p>
            <a:pPr lvl="2"/>
            <a:r>
              <a:rPr lang="pt-BR" dirty="0"/>
              <a:t>Pilatos é confrontado com um outro nível da vida que transcende tudo o que conhecia. </a:t>
            </a:r>
          </a:p>
        </p:txBody>
      </p:sp>
    </p:spTree>
    <p:extLst>
      <p:ext uri="{BB962C8B-B14F-4D97-AF65-F5344CB8AC3E}">
        <p14:creationId xmlns:p14="http://schemas.microsoft.com/office/powerpoint/2010/main" val="569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6417B-0FAE-10B1-F8A6-BF2493527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C06D4A-BE4B-5A5F-294E-E131C603F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22171"/>
            <a:ext cx="5581403" cy="5447404"/>
          </a:xfrm>
          <a:noFill/>
        </p:spPr>
        <p:txBody>
          <a:bodyPr>
            <a:normAutofit/>
          </a:bodyPr>
          <a:lstStyle/>
          <a:p>
            <a:pPr lvl="1"/>
            <a:r>
              <a:rPr lang="pt-BR" dirty="0"/>
              <a:t>“MEU REINO NÃO</a:t>
            </a:r>
            <a:br>
              <a:rPr lang="pt-BR" dirty="0"/>
            </a:br>
            <a:r>
              <a:rPr lang="pt-BR" dirty="0"/>
              <a:t>É DESTE MUNDO”</a:t>
            </a:r>
          </a:p>
          <a:p>
            <a:r>
              <a:rPr lang="pt-BR" sz="2800" i="1" dirty="0">
                <a:latin typeface="Georgia" panose="02040502050405020303" pitchFamily="18" charset="0"/>
              </a:rPr>
              <a:t>o governador se encontra com um Homem livre. Livre de medos, de insegurança, da corrupção, da cobiça e da arrogância. Livre para cumprir, a missão para a qual viera ao mundo.</a:t>
            </a:r>
          </a:p>
        </p:txBody>
      </p:sp>
    </p:spTree>
    <p:extLst>
      <p:ext uri="{BB962C8B-B14F-4D97-AF65-F5344CB8AC3E}">
        <p14:creationId xmlns:p14="http://schemas.microsoft.com/office/powerpoint/2010/main" val="10759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68C92-245F-DEAB-2D78-ECB55074C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57D86E4-F164-43D6-7C3B-32A25892B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04" y="961708"/>
            <a:ext cx="5081451" cy="5243149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 FRAQUEZA DE PILATOS</a:t>
            </a:r>
          </a:p>
          <a:p>
            <a:pPr lvl="2"/>
            <a:r>
              <a:rPr lang="pt-BR" dirty="0"/>
              <a:t>Pilatos torna-se mais convencido da inocência de Jesus. E “a partir deste momento, Pilatos procurava soltá-lo [...]” (João 19:12).</a:t>
            </a:r>
          </a:p>
        </p:txBody>
      </p:sp>
    </p:spTree>
    <p:extLst>
      <p:ext uri="{BB962C8B-B14F-4D97-AF65-F5344CB8AC3E}">
        <p14:creationId xmlns:p14="http://schemas.microsoft.com/office/powerpoint/2010/main" val="26050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B29926A9-D9D4-4941-9248-968F4D1CC974}"/>
</file>

<file path=customXml/itemProps2.xml><?xml version="1.0" encoding="utf-8"?>
<ds:datastoreItem xmlns:ds="http://schemas.openxmlformats.org/officeDocument/2006/customXml" ds:itemID="{3DDABE5C-5C4D-4B3F-B534-54CB841DFBDD}"/>
</file>

<file path=customXml/itemProps3.xml><?xml version="1.0" encoding="utf-8"?>
<ds:datastoreItem xmlns:ds="http://schemas.openxmlformats.org/officeDocument/2006/customXml" ds:itemID="{7BBC7E60-5561-4827-8D0F-D4726681F5E0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1479</TotalTime>
  <Words>353</Words>
  <Application>Microsoft Macintosh PowerPoint</Application>
  <PresentationFormat>Widescreen</PresentationFormat>
  <Paragraphs>26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PILATOS | "O QUE FAREI DE JESUS”?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1</cp:revision>
  <dcterms:created xsi:type="dcterms:W3CDTF">2025-10-06T22:44:58Z</dcterms:created>
  <dcterms:modified xsi:type="dcterms:W3CDTF">2025-10-20T22:21:49Z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