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0"/>
  </p:handoutMasterIdLst>
  <p:sldIdLst>
    <p:sldId id="256" r:id="rId2"/>
    <p:sldId id="258" r:id="rId3"/>
    <p:sldId id="281" r:id="rId4"/>
    <p:sldId id="285" r:id="rId5"/>
    <p:sldId id="286" r:id="rId6"/>
    <p:sldId id="287" r:id="rId7"/>
    <p:sldId id="276" r:id="rId8"/>
    <p:sldId id="288" r:id="rId9"/>
    <p:sldId id="289" r:id="rId10"/>
    <p:sldId id="282" r:id="rId11"/>
    <p:sldId id="290" r:id="rId12"/>
    <p:sldId id="291" r:id="rId13"/>
    <p:sldId id="293" r:id="rId14"/>
    <p:sldId id="294" r:id="rId15"/>
    <p:sldId id="295" r:id="rId16"/>
    <p:sldId id="296" r:id="rId17"/>
    <p:sldId id="297" r:id="rId18"/>
    <p:sldId id="273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6E9FA-3233-0C45-BFE7-22786469355C}" v="58" dt="2025-10-19T20:54:48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m Gluchowiski" userId="5b2a4d09dbb555f0" providerId="LiveId" clId="{BAAD3322-B623-7E4D-9A0D-E1DA124ABD23}"/>
    <pc:docChg chg="undo redo custSel addSld delSld modSld sldOrd">
      <pc:chgData name="Yasmim Gluchowiski" userId="5b2a4d09dbb555f0" providerId="LiveId" clId="{BAAD3322-B623-7E4D-9A0D-E1DA124ABD23}" dt="2025-10-09T21:07:11.631" v="242"/>
      <pc:docMkLst>
        <pc:docMk/>
      </pc:docMkLst>
      <pc:sldChg chg="modSp mod">
        <pc:chgData name="Yasmim Gluchowiski" userId="5b2a4d09dbb555f0" providerId="LiveId" clId="{BAAD3322-B623-7E4D-9A0D-E1DA124ABD23}" dt="2025-10-09T18:34:40.171" v="48" actId="20577"/>
        <pc:sldMkLst>
          <pc:docMk/>
          <pc:sldMk cId="2194967833" sldId="258"/>
        </pc:sldMkLst>
        <pc:spChg chg="mod">
          <ac:chgData name="Yasmim Gluchowiski" userId="5b2a4d09dbb555f0" providerId="LiveId" clId="{BAAD3322-B623-7E4D-9A0D-E1DA124ABD23}" dt="2025-10-09T18:34:40.171" v="48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BAAD3322-B623-7E4D-9A0D-E1DA124ABD23}" dt="2025-10-09T18:34:22.280" v="32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BAAD3322-B623-7E4D-9A0D-E1DA124ABD23}" dt="2025-10-09T19:04:15.512" v="69" actId="2696"/>
        <pc:sldMkLst>
          <pc:docMk/>
          <pc:sldMk cId="1444760828" sldId="274"/>
        </pc:sldMkLst>
      </pc:sldChg>
      <pc:sldChg chg="del">
        <pc:chgData name="Yasmim Gluchowiski" userId="5b2a4d09dbb555f0" providerId="LiveId" clId="{BAAD3322-B623-7E4D-9A0D-E1DA124ABD23}" dt="2025-10-09T19:17:33.449" v="102" actId="2696"/>
        <pc:sldMkLst>
          <pc:docMk/>
          <pc:sldMk cId="2591915933" sldId="275"/>
        </pc:sldMkLst>
      </pc:sldChg>
      <pc:sldChg chg="modSp mod modAnim">
        <pc:chgData name="Yasmim Gluchowiski" userId="5b2a4d09dbb555f0" providerId="LiveId" clId="{BAAD3322-B623-7E4D-9A0D-E1DA124ABD23}" dt="2025-10-09T19:50:17.302" v="127"/>
        <pc:sldMkLst>
          <pc:docMk/>
          <pc:sldMk cId="569931695" sldId="276"/>
        </pc:sldMkLst>
        <pc:spChg chg="mod">
          <ac:chgData name="Yasmim Gluchowiski" userId="5b2a4d09dbb555f0" providerId="LiveId" clId="{BAAD3322-B623-7E4D-9A0D-E1DA124ABD23}" dt="2025-10-09T19:50:17.302" v="127"/>
          <ac:spMkLst>
            <pc:docMk/>
            <pc:sldMk cId="569931695" sldId="276"/>
            <ac:spMk id="2" creationId="{96EEB534-C35C-4256-CF21-FD278DD9E470}"/>
          </ac:spMkLst>
        </pc:spChg>
      </pc:sldChg>
      <pc:sldChg chg="modSp del mod modAnim">
        <pc:chgData name="Yasmim Gluchowiski" userId="5b2a4d09dbb555f0" providerId="LiveId" clId="{BAAD3322-B623-7E4D-9A0D-E1DA124ABD23}" dt="2025-10-09T19:54:11.906" v="142" actId="2696"/>
        <pc:sldMkLst>
          <pc:docMk/>
          <pc:sldMk cId="2373928393" sldId="277"/>
        </pc:sldMkLst>
      </pc:sldChg>
      <pc:sldChg chg="del">
        <pc:chgData name="Yasmim Gluchowiski" userId="5b2a4d09dbb555f0" providerId="LiveId" clId="{BAAD3322-B623-7E4D-9A0D-E1DA124ABD23}" dt="2025-10-09T19:53:27.711" v="135" actId="2696"/>
        <pc:sldMkLst>
          <pc:docMk/>
          <pc:sldMk cId="3451144809" sldId="278"/>
        </pc:sldMkLst>
      </pc:sldChg>
      <pc:sldChg chg="del">
        <pc:chgData name="Yasmim Gluchowiski" userId="5b2a4d09dbb555f0" providerId="LiveId" clId="{BAAD3322-B623-7E4D-9A0D-E1DA124ABD23}" dt="2025-10-09T20:22:54.957" v="196" actId="2696"/>
        <pc:sldMkLst>
          <pc:docMk/>
          <pc:sldMk cId="1417866775" sldId="279"/>
        </pc:sldMkLst>
      </pc:sldChg>
      <pc:sldChg chg="del">
        <pc:chgData name="Yasmim Gluchowiski" userId="5b2a4d09dbb555f0" providerId="LiveId" clId="{BAAD3322-B623-7E4D-9A0D-E1DA124ABD23}" dt="2025-10-09T20:22:55.382" v="197" actId="2696"/>
        <pc:sldMkLst>
          <pc:docMk/>
          <pc:sldMk cId="478043282" sldId="280"/>
        </pc:sldMkLst>
      </pc:sldChg>
      <pc:sldChg chg="modSp mod">
        <pc:chgData name="Yasmim Gluchowiski" userId="5b2a4d09dbb555f0" providerId="LiveId" clId="{BAAD3322-B623-7E4D-9A0D-E1DA124ABD23}" dt="2025-10-09T18:35:15.521" v="51" actId="1076"/>
        <pc:sldMkLst>
          <pc:docMk/>
          <pc:sldMk cId="2585488618" sldId="281"/>
        </pc:sldMkLst>
        <pc:spChg chg="mod">
          <ac:chgData name="Yasmim Gluchowiski" userId="5b2a4d09dbb555f0" providerId="LiveId" clId="{BAAD3322-B623-7E4D-9A0D-E1DA124ABD23}" dt="2025-10-09T18:35:15.521" v="51" actId="1076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BAAD3322-B623-7E4D-9A0D-E1DA124ABD23}" dt="2025-10-09T20:22:31.591" v="186" actId="114"/>
        <pc:sldMkLst>
          <pc:docMk/>
          <pc:sldMk cId="3063932003" sldId="282"/>
        </pc:sldMkLst>
        <pc:spChg chg="mod">
          <ac:chgData name="Yasmim Gluchowiski" userId="5b2a4d09dbb555f0" providerId="LiveId" clId="{BAAD3322-B623-7E4D-9A0D-E1DA124ABD23}" dt="2025-10-09T20:22:31.591" v="186" actId="114"/>
          <ac:spMkLst>
            <pc:docMk/>
            <pc:sldMk cId="3063932003" sldId="282"/>
            <ac:spMk id="4" creationId="{5EFDAAD2-B153-3142-BB61-9104E1E2EC3A}"/>
          </ac:spMkLst>
        </pc:spChg>
      </pc:sldChg>
      <pc:sldChg chg="del">
        <pc:chgData name="Yasmim Gluchowiski" userId="5b2a4d09dbb555f0" providerId="LiveId" clId="{BAAD3322-B623-7E4D-9A0D-E1DA124ABD23}" dt="2025-10-09T20:22:54.091" v="195" actId="2696"/>
        <pc:sldMkLst>
          <pc:docMk/>
          <pc:sldMk cId="2191348405" sldId="283"/>
        </pc:sldMkLst>
      </pc:sldChg>
      <pc:sldChg chg="del">
        <pc:chgData name="Yasmim Gluchowiski" userId="5b2a4d09dbb555f0" providerId="LiveId" clId="{BAAD3322-B623-7E4D-9A0D-E1DA124ABD23}" dt="2025-10-09T20:31:59.033" v="200" actId="2696"/>
        <pc:sldMkLst>
          <pc:docMk/>
          <pc:sldMk cId="4208656422" sldId="284"/>
        </pc:sldMkLst>
      </pc:sldChg>
      <pc:sldChg chg="modSp mod modAnim">
        <pc:chgData name="Yasmim Gluchowiski" userId="5b2a4d09dbb555f0" providerId="LiveId" clId="{BAAD3322-B623-7E4D-9A0D-E1DA124ABD23}" dt="2025-10-09T19:07:37.431" v="96" actId="20577"/>
        <pc:sldMkLst>
          <pc:docMk/>
          <pc:sldMk cId="185961527" sldId="285"/>
        </pc:sldMkLst>
        <pc:spChg chg="mod">
          <ac:chgData name="Yasmim Gluchowiski" userId="5b2a4d09dbb555f0" providerId="LiveId" clId="{BAAD3322-B623-7E4D-9A0D-E1DA124ABD23}" dt="2025-10-09T19:07:37.431" v="96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Anim">
        <pc:chgData name="Yasmim Gluchowiski" userId="5b2a4d09dbb555f0" providerId="LiveId" clId="{BAAD3322-B623-7E4D-9A0D-E1DA124ABD23}" dt="2025-10-09T19:17:15.387" v="100"/>
        <pc:sldMkLst>
          <pc:docMk/>
          <pc:sldMk cId="3475248947" sldId="286"/>
        </pc:sldMkLst>
        <pc:spChg chg="mod">
          <ac:chgData name="Yasmim Gluchowiski" userId="5b2a4d09dbb555f0" providerId="LiveId" clId="{BAAD3322-B623-7E4D-9A0D-E1DA124ABD23}" dt="2025-10-09T19:17:15.387" v="100"/>
          <ac:spMkLst>
            <pc:docMk/>
            <pc:sldMk cId="3475248947" sldId="286"/>
            <ac:spMk id="2" creationId="{B4F99937-0479-7CEB-CAAB-0B95C8A573C3}"/>
          </ac:spMkLst>
        </pc:spChg>
      </pc:sldChg>
      <pc:sldChg chg="modSp add mod">
        <pc:chgData name="Yasmim Gluchowiski" userId="5b2a4d09dbb555f0" providerId="LiveId" clId="{BAAD3322-B623-7E4D-9A0D-E1DA124ABD23}" dt="2025-10-09T19:40:03.718" v="111" actId="1076"/>
        <pc:sldMkLst>
          <pc:docMk/>
          <pc:sldMk cId="2150284332" sldId="287"/>
        </pc:sldMkLst>
        <pc:spChg chg="mod">
          <ac:chgData name="Yasmim Gluchowiski" userId="5b2a4d09dbb555f0" providerId="LiveId" clId="{BAAD3322-B623-7E4D-9A0D-E1DA124ABD23}" dt="2025-10-09T19:40:03.718" v="111" actId="1076"/>
          <ac:spMkLst>
            <pc:docMk/>
            <pc:sldMk cId="2150284332" sldId="287"/>
            <ac:spMk id="2" creationId="{21B94888-D0C7-6E2D-F961-C136FF3450DF}"/>
          </ac:spMkLst>
        </pc:spChg>
      </pc:sldChg>
      <pc:sldChg chg="modSp add ord">
        <pc:chgData name="Yasmim Gluchowiski" userId="5b2a4d09dbb555f0" providerId="LiveId" clId="{BAAD3322-B623-7E4D-9A0D-E1DA124ABD23}" dt="2025-10-09T19:53:47.873" v="140" actId="20578"/>
        <pc:sldMkLst>
          <pc:docMk/>
          <pc:sldMk cId="512712234" sldId="288"/>
        </pc:sldMkLst>
        <pc:spChg chg="mod">
          <ac:chgData name="Yasmim Gluchowiski" userId="5b2a4d09dbb555f0" providerId="LiveId" clId="{BAAD3322-B623-7E4D-9A0D-E1DA124ABD23}" dt="2025-10-09T19:53:17.391" v="134"/>
          <ac:spMkLst>
            <pc:docMk/>
            <pc:sldMk cId="512712234" sldId="288"/>
            <ac:spMk id="2" creationId="{DD08BE3F-96B7-2E28-BF29-836F5DA87E54}"/>
          </ac:spMkLst>
        </pc:spChg>
      </pc:sldChg>
      <pc:sldChg chg="modSp add mod ord modAnim">
        <pc:chgData name="Yasmim Gluchowiski" userId="5b2a4d09dbb555f0" providerId="LiveId" clId="{BAAD3322-B623-7E4D-9A0D-E1DA124ABD23}" dt="2025-10-09T20:15:06.102" v="176"/>
        <pc:sldMkLst>
          <pc:docMk/>
          <pc:sldMk cId="3948729469" sldId="289"/>
        </pc:sldMkLst>
        <pc:spChg chg="mod">
          <ac:chgData name="Yasmim Gluchowiski" userId="5b2a4d09dbb555f0" providerId="LiveId" clId="{BAAD3322-B623-7E4D-9A0D-E1DA124ABD23}" dt="2025-10-09T20:14:52.142" v="172" actId="14100"/>
          <ac:spMkLst>
            <pc:docMk/>
            <pc:sldMk cId="3948729469" sldId="289"/>
            <ac:spMk id="2" creationId="{6771BDFB-7830-1FA9-F600-BB46E926D06E}"/>
          </ac:spMkLst>
        </pc:spChg>
      </pc:sldChg>
      <pc:sldChg chg="addSp delSp modSp add mod ord">
        <pc:chgData name="Yasmim Gluchowiski" userId="5b2a4d09dbb555f0" providerId="LiveId" clId="{BAAD3322-B623-7E4D-9A0D-E1DA124ABD23}" dt="2025-10-09T20:35:44.826" v="206" actId="1076"/>
        <pc:sldMkLst>
          <pc:docMk/>
          <pc:sldMk cId="996395765" sldId="290"/>
        </pc:sldMkLst>
        <pc:spChg chg="mod">
          <ac:chgData name="Yasmim Gluchowiski" userId="5b2a4d09dbb555f0" providerId="LiveId" clId="{BAAD3322-B623-7E4D-9A0D-E1DA124ABD23}" dt="2025-10-09T20:35:44.826" v="206" actId="1076"/>
          <ac:spMkLst>
            <pc:docMk/>
            <pc:sldMk cId="996395765" sldId="290"/>
            <ac:spMk id="2" creationId="{00F8D5D3-C0C3-B7E0-CA4A-4216B928168C}"/>
          </ac:spMkLst>
        </pc:spChg>
      </pc:sldChg>
      <pc:sldChg chg="modSp add mod">
        <pc:chgData name="Yasmim Gluchowiski" userId="5b2a4d09dbb555f0" providerId="LiveId" clId="{BAAD3322-B623-7E4D-9A0D-E1DA124ABD23}" dt="2025-10-09T20:36:02.914" v="208" actId="11"/>
        <pc:sldMkLst>
          <pc:docMk/>
          <pc:sldMk cId="892394444" sldId="291"/>
        </pc:sldMkLst>
        <pc:spChg chg="mod">
          <ac:chgData name="Yasmim Gluchowiski" userId="5b2a4d09dbb555f0" providerId="LiveId" clId="{BAAD3322-B623-7E4D-9A0D-E1DA124ABD23}" dt="2025-10-09T20:36:02.914" v="208" actId="11"/>
          <ac:spMkLst>
            <pc:docMk/>
            <pc:sldMk cId="892394444" sldId="291"/>
            <ac:spMk id="2" creationId="{9A592311-272E-1BFB-1EA9-7E23E7B6FEB2}"/>
          </ac:spMkLst>
        </pc:spChg>
      </pc:sldChg>
      <pc:sldChg chg="modSp add del mod">
        <pc:chgData name="Yasmim Gluchowiski" userId="5b2a4d09dbb555f0" providerId="LiveId" clId="{BAAD3322-B623-7E4D-9A0D-E1DA124ABD23}" dt="2025-10-09T20:48:04.691" v="232" actId="2696"/>
        <pc:sldMkLst>
          <pc:docMk/>
          <pc:sldMk cId="3005268198" sldId="292"/>
        </pc:sldMkLst>
      </pc:sldChg>
      <pc:sldChg chg="add">
        <pc:chgData name="Yasmim Gluchowiski" userId="5b2a4d09dbb555f0" providerId="LiveId" clId="{BAAD3322-B623-7E4D-9A0D-E1DA124ABD23}" dt="2025-10-09T20:44:35.775" v="212" actId="2890"/>
        <pc:sldMkLst>
          <pc:docMk/>
          <pc:sldMk cId="1957353805" sldId="293"/>
        </pc:sldMkLst>
      </pc:sldChg>
      <pc:sldChg chg="modSp add mod">
        <pc:chgData name="Yasmim Gluchowiski" userId="5b2a4d09dbb555f0" providerId="LiveId" clId="{BAAD3322-B623-7E4D-9A0D-E1DA124ABD23}" dt="2025-10-09T20:45:49.767" v="218" actId="14100"/>
        <pc:sldMkLst>
          <pc:docMk/>
          <pc:sldMk cId="2310847424" sldId="294"/>
        </pc:sldMkLst>
        <pc:spChg chg="mod">
          <ac:chgData name="Yasmim Gluchowiski" userId="5b2a4d09dbb555f0" providerId="LiveId" clId="{BAAD3322-B623-7E4D-9A0D-E1DA124ABD23}" dt="2025-10-09T20:45:49.767" v="218" actId="14100"/>
          <ac:spMkLst>
            <pc:docMk/>
            <pc:sldMk cId="2310847424" sldId="294"/>
            <ac:spMk id="2" creationId="{F7F84022-99ED-85C3-0456-A071DDDC9F82}"/>
          </ac:spMkLst>
        </pc:spChg>
      </pc:sldChg>
      <pc:sldChg chg="modSp add mod">
        <pc:chgData name="Yasmim Gluchowiski" userId="5b2a4d09dbb555f0" providerId="LiveId" clId="{BAAD3322-B623-7E4D-9A0D-E1DA124ABD23}" dt="2025-10-09T20:47:30.982" v="227"/>
        <pc:sldMkLst>
          <pc:docMk/>
          <pc:sldMk cId="3735359526" sldId="295"/>
        </pc:sldMkLst>
        <pc:spChg chg="mod">
          <ac:chgData name="Yasmim Gluchowiski" userId="5b2a4d09dbb555f0" providerId="LiveId" clId="{BAAD3322-B623-7E4D-9A0D-E1DA124ABD23}" dt="2025-10-09T20:47:30.982" v="227"/>
          <ac:spMkLst>
            <pc:docMk/>
            <pc:sldMk cId="3735359526" sldId="295"/>
            <ac:spMk id="2" creationId="{320F392F-CFE1-4DD2-2E3B-46CE97144F39}"/>
          </ac:spMkLst>
        </pc:spChg>
      </pc:sldChg>
      <pc:sldChg chg="modSp add mod">
        <pc:chgData name="Yasmim Gluchowiski" userId="5b2a4d09dbb555f0" providerId="LiveId" clId="{BAAD3322-B623-7E4D-9A0D-E1DA124ABD23}" dt="2025-10-09T21:03:29.906" v="238" actId="20577"/>
        <pc:sldMkLst>
          <pc:docMk/>
          <pc:sldMk cId="3203752809" sldId="296"/>
        </pc:sldMkLst>
        <pc:spChg chg="mod">
          <ac:chgData name="Yasmim Gluchowiski" userId="5b2a4d09dbb555f0" providerId="LiveId" clId="{BAAD3322-B623-7E4D-9A0D-E1DA124ABD23}" dt="2025-10-09T21:03:29.906" v="238" actId="20577"/>
          <ac:spMkLst>
            <pc:docMk/>
            <pc:sldMk cId="3203752809" sldId="296"/>
            <ac:spMk id="2" creationId="{FCF42065-9844-DBA6-31F2-5C273CF3D6B6}"/>
          </ac:spMkLst>
        </pc:spChg>
      </pc:sldChg>
      <pc:sldChg chg="modSp add mod">
        <pc:chgData name="Yasmim Gluchowiski" userId="5b2a4d09dbb555f0" providerId="LiveId" clId="{BAAD3322-B623-7E4D-9A0D-E1DA124ABD23}" dt="2025-10-09T21:07:11.631" v="242"/>
        <pc:sldMkLst>
          <pc:docMk/>
          <pc:sldMk cId="177011374" sldId="297"/>
        </pc:sldMkLst>
        <pc:spChg chg="mod">
          <ac:chgData name="Yasmim Gluchowiski" userId="5b2a4d09dbb555f0" providerId="LiveId" clId="{BAAD3322-B623-7E4D-9A0D-E1DA124ABD23}" dt="2025-10-09T21:07:11.631" v="242"/>
          <ac:spMkLst>
            <pc:docMk/>
            <pc:sldMk cId="177011374" sldId="297"/>
            <ac:spMk id="2" creationId="{B2D5AACC-7F6A-85A2-E8B8-E4F70A8F35F0}"/>
          </ac:spMkLst>
        </pc:spChg>
      </pc:sldChg>
      <pc:sldChg chg="add del">
        <pc:chgData name="Yasmim Gluchowiski" userId="5b2a4d09dbb555f0" providerId="LiveId" clId="{BAAD3322-B623-7E4D-9A0D-E1DA124ABD23}" dt="2025-10-09T21:03:31.815" v="239" actId="2696"/>
        <pc:sldMkLst>
          <pc:docMk/>
          <pc:sldMk cId="3276952946" sldId="297"/>
        </pc:sldMkLst>
      </pc:sldChg>
      <pc:sldChg chg="add del">
        <pc:chgData name="Yasmim Gluchowiski" userId="5b2a4d09dbb555f0" providerId="LiveId" clId="{BAAD3322-B623-7E4D-9A0D-E1DA124ABD23}" dt="2025-10-09T21:03:32.018" v="240" actId="2696"/>
        <pc:sldMkLst>
          <pc:docMk/>
          <pc:sldMk cId="3231015717" sldId="298"/>
        </pc:sldMkLst>
      </pc:sldChg>
    </pc:docChg>
  </pc:docChgLst>
  <pc:docChgLst>
    <pc:chgData name="marcos aurelio gularte de castro" userId="67f50566e2aee3b4" providerId="LiveId" clId="{A257C8B9-23D8-51A9-A383-737C280F27C0}"/>
    <pc:docChg chg="undo custSel addSld delSld modSld modMainMaster">
      <pc:chgData name="marcos aurelio gularte de castro" userId="67f50566e2aee3b4" providerId="LiveId" clId="{A257C8B9-23D8-51A9-A383-737C280F27C0}" dt="2025-10-20T22:20:12.840" v="162" actId="1076"/>
      <pc:docMkLst>
        <pc:docMk/>
      </pc:docMkLst>
      <pc:sldChg chg="modTransition">
        <pc:chgData name="marcos aurelio gularte de castro" userId="67f50566e2aee3b4" providerId="LiveId" clId="{A257C8B9-23D8-51A9-A383-737C280F27C0}" dt="2025-10-14T17:40:43.945" v="117"/>
        <pc:sldMkLst>
          <pc:docMk/>
          <pc:sldMk cId="4067380584" sldId="256"/>
        </pc:sldMkLst>
      </pc:sldChg>
      <pc:sldChg chg="modTransition">
        <pc:chgData name="marcos aurelio gularte de castro" userId="67f50566e2aee3b4" providerId="LiveId" clId="{A257C8B9-23D8-51A9-A383-737C280F27C0}" dt="2025-10-14T17:40:43.945" v="117"/>
        <pc:sldMkLst>
          <pc:docMk/>
          <pc:sldMk cId="2194967833" sldId="258"/>
        </pc:sldMkLst>
      </pc:sldChg>
      <pc:sldChg chg="modTransition">
        <pc:chgData name="marcos aurelio gularte de castro" userId="67f50566e2aee3b4" providerId="LiveId" clId="{A257C8B9-23D8-51A9-A383-737C280F27C0}" dt="2025-10-14T17:40:43.945" v="117"/>
        <pc:sldMkLst>
          <pc:docMk/>
          <pc:sldMk cId="3701228087" sldId="273"/>
        </pc:sldMkLst>
      </pc:sldChg>
      <pc:sldChg chg="modSp mod modTransition setBg">
        <pc:chgData name="marcos aurelio gularte de castro" userId="67f50566e2aee3b4" providerId="LiveId" clId="{A257C8B9-23D8-51A9-A383-737C280F27C0}" dt="2025-10-14T17:40:43.945" v="117"/>
        <pc:sldMkLst>
          <pc:docMk/>
          <pc:sldMk cId="569931695" sldId="276"/>
        </pc:sldMkLst>
        <pc:spChg chg="mod">
          <ac:chgData name="marcos aurelio gularte de castro" userId="67f50566e2aee3b4" providerId="LiveId" clId="{A257C8B9-23D8-51A9-A383-737C280F27C0}" dt="2025-10-12T21:33:11.368" v="36" actId="1076"/>
          <ac:spMkLst>
            <pc:docMk/>
            <pc:sldMk cId="569931695" sldId="276"/>
            <ac:spMk id="2" creationId="{96EEB534-C35C-4256-CF21-FD278DD9E470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54:12.357" v="132" actId="113"/>
        <pc:sldMkLst>
          <pc:docMk/>
          <pc:sldMk cId="2585488618" sldId="281"/>
        </pc:sldMkLst>
        <pc:spChg chg="mod">
          <ac:chgData name="marcos aurelio gularte de castro" userId="67f50566e2aee3b4" providerId="LiveId" clId="{A257C8B9-23D8-51A9-A383-737C280F27C0}" dt="2025-10-19T20:54:12.357" v="132" actId="113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4T17:40:43.945" v="117"/>
        <pc:sldMkLst>
          <pc:docMk/>
          <pc:sldMk cId="3063932003" sldId="282"/>
        </pc:sldMkLst>
        <pc:spChg chg="mod">
          <ac:chgData name="marcos aurelio gularte de castro" userId="67f50566e2aee3b4" providerId="LiveId" clId="{A257C8B9-23D8-51A9-A383-737C280F27C0}" dt="2025-10-14T16:41:16.504" v="74" actId="1076"/>
          <ac:spMkLst>
            <pc:docMk/>
            <pc:sldMk cId="3063932003" sldId="282"/>
            <ac:spMk id="4" creationId="{5EFDAAD2-B153-3142-BB61-9104E1E2EC3A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54:20.678" v="134" actId="207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19T20:54:20.678" v="134" actId="20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4T17:40:43.945" v="117"/>
        <pc:sldMkLst>
          <pc:docMk/>
          <pc:sldMk cId="3475248947" sldId="286"/>
        </pc:sldMkLst>
        <pc:spChg chg="mod">
          <ac:chgData name="marcos aurelio gularte de castro" userId="67f50566e2aee3b4" providerId="LiveId" clId="{A257C8B9-23D8-51A9-A383-737C280F27C0}" dt="2025-10-12T21:30:39.219" v="24" actId="1076"/>
          <ac:spMkLst>
            <pc:docMk/>
            <pc:sldMk cId="3475248947" sldId="286"/>
            <ac:spMk id="2" creationId="{B4F99937-0479-7CEB-CAAB-0B95C8A573C3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54:34.947" v="136" actId="113"/>
        <pc:sldMkLst>
          <pc:docMk/>
          <pc:sldMk cId="2150284332" sldId="287"/>
        </pc:sldMkLst>
        <pc:spChg chg="mod">
          <ac:chgData name="marcos aurelio gularte de castro" userId="67f50566e2aee3b4" providerId="LiveId" clId="{A257C8B9-23D8-51A9-A383-737C280F27C0}" dt="2025-10-19T20:54:34.947" v="136" actId="113"/>
          <ac:spMkLst>
            <pc:docMk/>
            <pc:sldMk cId="2150284332" sldId="287"/>
            <ac:spMk id="2" creationId="{21B94888-D0C7-6E2D-F961-C136FF3450DF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54:48.498" v="138" actId="207"/>
        <pc:sldMkLst>
          <pc:docMk/>
          <pc:sldMk cId="512712234" sldId="288"/>
        </pc:sldMkLst>
        <pc:spChg chg="mod">
          <ac:chgData name="marcos aurelio gularte de castro" userId="67f50566e2aee3b4" providerId="LiveId" clId="{A257C8B9-23D8-51A9-A383-737C280F27C0}" dt="2025-10-19T20:54:48.498" v="138" actId="207"/>
          <ac:spMkLst>
            <pc:docMk/>
            <pc:sldMk cId="512712234" sldId="288"/>
            <ac:spMk id="2" creationId="{DD08BE3F-96B7-2E28-BF29-836F5DA87E54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4T17:40:43.945" v="117"/>
        <pc:sldMkLst>
          <pc:docMk/>
          <pc:sldMk cId="3948729469" sldId="289"/>
        </pc:sldMkLst>
        <pc:spChg chg="mod">
          <ac:chgData name="marcos aurelio gularte de castro" userId="67f50566e2aee3b4" providerId="LiveId" clId="{A257C8B9-23D8-51A9-A383-737C280F27C0}" dt="2025-10-14T16:37:54.647" v="65" actId="20577"/>
          <ac:spMkLst>
            <pc:docMk/>
            <pc:sldMk cId="3948729469" sldId="289"/>
            <ac:spMk id="2" creationId="{6771BDFB-7830-1FA9-F600-BB46E926D06E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20T21:35:01.275" v="143" actId="20577"/>
        <pc:sldMkLst>
          <pc:docMk/>
          <pc:sldMk cId="996395765" sldId="290"/>
        </pc:sldMkLst>
        <pc:spChg chg="mod">
          <ac:chgData name="marcos aurelio gularte de castro" userId="67f50566e2aee3b4" providerId="LiveId" clId="{A257C8B9-23D8-51A9-A383-737C280F27C0}" dt="2025-10-20T21:35:01.275" v="143" actId="20577"/>
          <ac:spMkLst>
            <pc:docMk/>
            <pc:sldMk cId="996395765" sldId="290"/>
            <ac:spMk id="2" creationId="{00F8D5D3-C0C3-B7E0-CA4A-4216B928168C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20T22:19:46.935" v="150" actId="20577"/>
        <pc:sldMkLst>
          <pc:docMk/>
          <pc:sldMk cId="892394444" sldId="291"/>
        </pc:sldMkLst>
        <pc:spChg chg="mod">
          <ac:chgData name="marcos aurelio gularte de castro" userId="67f50566e2aee3b4" providerId="LiveId" clId="{A257C8B9-23D8-51A9-A383-737C280F27C0}" dt="2025-10-20T22:19:46.935" v="150" actId="20577"/>
          <ac:spMkLst>
            <pc:docMk/>
            <pc:sldMk cId="892394444" sldId="291"/>
            <ac:spMk id="2" creationId="{9A592311-272E-1BFB-1EA9-7E23E7B6FEB2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20T22:19:55.836" v="154" actId="1076"/>
        <pc:sldMkLst>
          <pc:docMk/>
          <pc:sldMk cId="1957353805" sldId="293"/>
        </pc:sldMkLst>
        <pc:spChg chg="mod">
          <ac:chgData name="marcos aurelio gularte de castro" userId="67f50566e2aee3b4" providerId="LiveId" clId="{A257C8B9-23D8-51A9-A383-737C280F27C0}" dt="2025-10-20T22:19:55.836" v="154" actId="1076"/>
          <ac:spMkLst>
            <pc:docMk/>
            <pc:sldMk cId="1957353805" sldId="293"/>
            <ac:spMk id="2" creationId="{0A3943D4-BE1F-239B-99DE-BF05EFDC9760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20T22:20:04.694" v="158" actId="20577"/>
        <pc:sldMkLst>
          <pc:docMk/>
          <pc:sldMk cId="2310847424" sldId="294"/>
        </pc:sldMkLst>
        <pc:spChg chg="mod">
          <ac:chgData name="marcos aurelio gularte de castro" userId="67f50566e2aee3b4" providerId="LiveId" clId="{A257C8B9-23D8-51A9-A383-737C280F27C0}" dt="2025-10-20T22:20:04.694" v="158" actId="20577"/>
          <ac:spMkLst>
            <pc:docMk/>
            <pc:sldMk cId="2310847424" sldId="294"/>
            <ac:spMk id="2" creationId="{F7F84022-99ED-85C3-0456-A071DDDC9F82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20T22:20:12.840" v="162" actId="1076"/>
        <pc:sldMkLst>
          <pc:docMk/>
          <pc:sldMk cId="3735359526" sldId="295"/>
        </pc:sldMkLst>
        <pc:spChg chg="mod">
          <ac:chgData name="marcos aurelio gularte de castro" userId="67f50566e2aee3b4" providerId="LiveId" clId="{A257C8B9-23D8-51A9-A383-737C280F27C0}" dt="2025-10-20T22:20:12.840" v="162" actId="1076"/>
          <ac:spMkLst>
            <pc:docMk/>
            <pc:sldMk cId="3735359526" sldId="295"/>
            <ac:spMk id="2" creationId="{320F392F-CFE1-4DD2-2E3B-46CE97144F39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55:36.545" v="140" actId="113"/>
        <pc:sldMkLst>
          <pc:docMk/>
          <pc:sldMk cId="3203752809" sldId="296"/>
        </pc:sldMkLst>
        <pc:spChg chg="mod">
          <ac:chgData name="marcos aurelio gularte de castro" userId="67f50566e2aee3b4" providerId="LiveId" clId="{A257C8B9-23D8-51A9-A383-737C280F27C0}" dt="2025-10-19T20:55:36.545" v="140" actId="113"/>
          <ac:spMkLst>
            <pc:docMk/>
            <pc:sldMk cId="3203752809" sldId="296"/>
            <ac:spMk id="2" creationId="{FCF42065-9844-DBA6-31F2-5C273CF3D6B6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55:48.990" v="142" actId="207"/>
        <pc:sldMkLst>
          <pc:docMk/>
          <pc:sldMk cId="177011374" sldId="297"/>
        </pc:sldMkLst>
        <pc:spChg chg="mod">
          <ac:chgData name="marcos aurelio gularte de castro" userId="67f50566e2aee3b4" providerId="LiveId" clId="{A257C8B9-23D8-51A9-A383-737C280F27C0}" dt="2025-10-19T20:55:48.990" v="142" actId="207"/>
          <ac:spMkLst>
            <pc:docMk/>
            <pc:sldMk cId="177011374" sldId="297"/>
            <ac:spMk id="2" creationId="{B2D5AACC-7F6A-85A2-E8B8-E4F70A8F35F0}"/>
          </ac:spMkLst>
        </pc:spChg>
      </pc:sldChg>
      <pc:sldChg chg="new del">
        <pc:chgData name="marcos aurelio gularte de castro" userId="67f50566e2aee3b4" providerId="LiveId" clId="{A257C8B9-23D8-51A9-A383-737C280F27C0}" dt="2025-10-17T15:02:23.761" v="129" actId="2696"/>
        <pc:sldMkLst>
          <pc:docMk/>
          <pc:sldMk cId="913222227" sldId="298"/>
        </pc:sldMkLst>
      </pc:sldChg>
      <pc:sldMasterChg chg="modSp modSldLayout">
        <pc:chgData name="marcos aurelio gularte de castro" userId="67f50566e2aee3b4" providerId="LiveId" clId="{A257C8B9-23D8-51A9-A383-737C280F27C0}" dt="2025-10-19T20:39:47.926" v="130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0:39:47.926" v="130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addSp delSp modSp mod setBg">
          <pc:chgData name="marcos aurelio gularte de castro" userId="67f50566e2aee3b4" providerId="LiveId" clId="{A257C8B9-23D8-51A9-A383-737C280F27C0}" dt="2025-10-14T17:42:50.809" v="127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FDAAD2-B153-3142-BB61-9104E1E2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795" y="2879125"/>
            <a:ext cx="7268244" cy="3137199"/>
          </a:xfrm>
        </p:spPr>
        <p:txBody>
          <a:bodyPr>
            <a:normAutofit fontScale="92500"/>
          </a:bodyPr>
          <a:lstStyle/>
          <a:p>
            <a:r>
              <a:rPr lang="pt-BR" i="1" dirty="0">
                <a:latin typeface="Georgia" panose="02040502050405020303" pitchFamily="18" charset="0"/>
              </a:rPr>
              <a:t>A Lei Hebraica ainda exigia que os juízes fossem imparciais e isentos de paixão para julgar “com boa consciência”. No caso de Jesus, a corte que O julga já decidira a sentença antes do julgamento.</a:t>
            </a:r>
          </a:p>
        </p:txBody>
      </p:sp>
    </p:spTree>
    <p:extLst>
      <p:ext uri="{BB962C8B-B14F-4D97-AF65-F5344CB8AC3E}">
        <p14:creationId xmlns:p14="http://schemas.microsoft.com/office/powerpoint/2010/main" val="30639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8DBF3-A362-BC74-EE5D-2C839C1BF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F8D5D3-C0C3-B7E0-CA4A-4216B928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77" y="927464"/>
            <a:ext cx="5504523" cy="5213843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AS CAUSAS </a:t>
            </a:r>
            <a:br>
              <a:rPr lang="pt-BR" dirty="0"/>
            </a:br>
            <a:r>
              <a:rPr lang="pt-BR" dirty="0"/>
              <a:t>DO ÓDIO</a:t>
            </a:r>
          </a:p>
          <a:p>
            <a:pPr marL="514350" lvl="2" indent="-514350">
              <a:buFont typeface="+mj-lt"/>
              <a:buAutoNum type="arabicPeriod"/>
            </a:pPr>
            <a:r>
              <a:rPr lang="pt-BR" dirty="0"/>
              <a:t>Ele desmascarou a impiedade e a hipocrisia dos altos escalões do judaísmo.</a:t>
            </a:r>
          </a:p>
        </p:txBody>
      </p:sp>
    </p:spTree>
    <p:extLst>
      <p:ext uri="{BB962C8B-B14F-4D97-AF65-F5344CB8AC3E}">
        <p14:creationId xmlns:p14="http://schemas.microsoft.com/office/powerpoint/2010/main" val="9963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89D5C5-61A4-1292-A6E2-1B04A35F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592311-272E-1BFB-1EA9-7E23E7B6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1" y="871859"/>
            <a:ext cx="6504560" cy="4718864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AS CAUSAS DO ÓDIO</a:t>
            </a:r>
          </a:p>
          <a:p>
            <a:pPr marL="514350" lvl="2" indent="-514350">
              <a:buFont typeface="+mj-lt"/>
              <a:buAutoNum type="arabicPeriod" startAt="2"/>
            </a:pPr>
            <a:r>
              <a:rPr lang="pt-BR" dirty="0"/>
              <a:t>Denunciou as desonestidades e a farsa das “celebridades religiosas”.</a:t>
            </a:r>
          </a:p>
        </p:txBody>
      </p:sp>
    </p:spTree>
    <p:extLst>
      <p:ext uri="{BB962C8B-B14F-4D97-AF65-F5344CB8AC3E}">
        <p14:creationId xmlns:p14="http://schemas.microsoft.com/office/powerpoint/2010/main" val="8923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5D81C3-0251-EB33-64B2-BCAC123E5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3943D4-BE1F-239B-99DE-BF05EFDC9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3" y="1781146"/>
            <a:ext cx="6063836" cy="3032591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AS CAUSAS DO ÓDIO</a:t>
            </a:r>
          </a:p>
          <a:p>
            <a:pPr marL="514350" lvl="2" indent="-514350">
              <a:buFont typeface="+mj-lt"/>
              <a:buAutoNum type="arabicPeriod" startAt="3"/>
            </a:pPr>
            <a:r>
              <a:rPr lang="pt-BR" dirty="0"/>
              <a:t>Chamou-os de </a:t>
            </a:r>
            <a:br>
              <a:rPr lang="pt-BR" dirty="0"/>
            </a:br>
            <a:r>
              <a:rPr lang="pt-BR" dirty="0"/>
              <a:t>“raça de víboras”.</a:t>
            </a:r>
          </a:p>
        </p:txBody>
      </p:sp>
    </p:spTree>
    <p:extLst>
      <p:ext uri="{BB962C8B-B14F-4D97-AF65-F5344CB8AC3E}">
        <p14:creationId xmlns:p14="http://schemas.microsoft.com/office/powerpoint/2010/main" val="19573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DE3B0-DC0D-85E6-A418-AA7D087F3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7F84022-99ED-85C3-0456-A071DDDC9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17" y="1100105"/>
            <a:ext cx="7073461" cy="445986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AS CAUSAS DO ÓDIO</a:t>
            </a:r>
          </a:p>
          <a:p>
            <a:pPr marL="514350" lvl="2" indent="-514350">
              <a:buFont typeface="+mj-lt"/>
              <a:buAutoNum type="arabicPeriod" startAt="4"/>
            </a:pPr>
            <a:r>
              <a:rPr lang="pt-BR" dirty="0"/>
              <a:t>Proferiu os terríveis “ais” contra aqueles que se consideravam “santos”. </a:t>
            </a:r>
          </a:p>
        </p:txBody>
      </p:sp>
    </p:spTree>
    <p:extLst>
      <p:ext uri="{BB962C8B-B14F-4D97-AF65-F5344CB8AC3E}">
        <p14:creationId xmlns:p14="http://schemas.microsoft.com/office/powerpoint/2010/main" val="23108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5DE217-533B-43D6-5BE1-CBD27311B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0F392F-CFE1-4DD2-2E3B-46CE97144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996" y="1031717"/>
            <a:ext cx="6166156" cy="4794565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AS CAUSAS DO ÓDIO</a:t>
            </a:r>
          </a:p>
          <a:p>
            <a:pPr marL="514350" lvl="2" indent="-514350">
              <a:buFont typeface="+mj-lt"/>
              <a:buAutoNum type="arabicPeriod" startAt="5"/>
            </a:pPr>
            <a:r>
              <a:rPr lang="pt-BR" dirty="0"/>
              <a:t>Afirmou que eram piores do que aqueles a quem julgavam os maiores pecadores.</a:t>
            </a:r>
          </a:p>
        </p:txBody>
      </p:sp>
    </p:spTree>
    <p:extLst>
      <p:ext uri="{BB962C8B-B14F-4D97-AF65-F5344CB8AC3E}">
        <p14:creationId xmlns:p14="http://schemas.microsoft.com/office/powerpoint/2010/main" val="37353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1E3D1-3F6F-A8CA-E550-015966EB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F42065-9844-DBA6-31F2-5C273CF3D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885" y="1266567"/>
            <a:ext cx="6509186" cy="4324866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Caifás e seus colegas têm </a:t>
            </a:r>
            <a:r>
              <a:rPr lang="pt-BR" b="1" dirty="0">
                <a:solidFill>
                  <a:srgbClr val="C00000"/>
                </a:solidFill>
              </a:rPr>
              <a:t>envergonhado a história da humanidade</a:t>
            </a:r>
            <a:r>
              <a:rPr lang="pt-BR" dirty="0"/>
              <a:t>. Foram responsáveis pelo episódio mais importante da história, marcado por falhas e injustiças.</a:t>
            </a:r>
          </a:p>
        </p:txBody>
      </p:sp>
    </p:spTree>
    <p:extLst>
      <p:ext uri="{BB962C8B-B14F-4D97-AF65-F5344CB8AC3E}">
        <p14:creationId xmlns:p14="http://schemas.microsoft.com/office/powerpoint/2010/main" val="32037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3049B-4E33-7C9D-2918-DFEBEC2D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D5AACC-7F6A-85A2-E8B8-E4F70A8F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59" y="827903"/>
            <a:ext cx="4939879" cy="5027783"/>
          </a:xfrm>
        </p:spPr>
        <p:txBody>
          <a:bodyPr>
            <a:normAutofit/>
          </a:bodyPr>
          <a:lstStyle/>
          <a:p>
            <a:pPr lvl="2"/>
            <a:r>
              <a:rPr lang="pt-BR" b="1" dirty="0">
                <a:solidFill>
                  <a:srgbClr val="C00000"/>
                </a:solidFill>
              </a:rPr>
              <a:t>A reversão será formidável</a:t>
            </a:r>
            <a:r>
              <a:rPr lang="pt-BR" dirty="0"/>
              <a:t>: O Julgado, então à frente de Caifás, machucado, ferido e injustiçado, será o seu Juiz!</a:t>
            </a:r>
          </a:p>
        </p:txBody>
      </p:sp>
    </p:spTree>
    <p:extLst>
      <p:ext uri="{BB962C8B-B14F-4D97-AF65-F5344CB8AC3E}">
        <p14:creationId xmlns:p14="http://schemas.microsoft.com/office/powerpoint/2010/main" val="1770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3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309" y="3910370"/>
            <a:ext cx="7973169" cy="2672617"/>
          </a:xfrm>
        </p:spPr>
        <p:txBody>
          <a:bodyPr/>
          <a:lstStyle/>
          <a:p>
            <a:r>
              <a:rPr lang="pt-BR" dirty="0"/>
              <a:t>CAIFÁS | O CÍNICO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30" y="1087395"/>
            <a:ext cx="5029200" cy="4768999"/>
          </a:xfrm>
        </p:spPr>
        <p:txBody>
          <a:bodyPr/>
          <a:lstStyle/>
          <a:p>
            <a:r>
              <a:rPr lang="pt-BR" dirty="0"/>
              <a:t>Caifás ocupa um </a:t>
            </a:r>
            <a:r>
              <a:rPr lang="pt-BR" b="1" dirty="0">
                <a:solidFill>
                  <a:srgbClr val="C00000"/>
                </a:solidFill>
              </a:rPr>
              <a:t>lugar de destaque </a:t>
            </a:r>
            <a:r>
              <a:rPr lang="pt-BR" dirty="0"/>
              <a:t>no julgamento e na condenação do Senhor. 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319" y="803190"/>
            <a:ext cx="6180665" cy="471851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CAIFÁS, O </a:t>
            </a:r>
            <a:br>
              <a:rPr lang="pt-BR" dirty="0"/>
            </a:br>
            <a:r>
              <a:rPr lang="pt-BR" dirty="0"/>
              <a:t>GENRO DE ANÁS</a:t>
            </a:r>
          </a:p>
          <a:p>
            <a:pPr lvl="2"/>
            <a:r>
              <a:rPr lang="pt-BR" dirty="0"/>
              <a:t>o cargo de sumo sacerdote passou a ser objeto de </a:t>
            </a:r>
            <a:r>
              <a:rPr lang="pt-BR" b="1" dirty="0">
                <a:solidFill>
                  <a:srgbClr val="C00000"/>
                </a:solidFill>
              </a:rPr>
              <a:t>intrigas políticas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0768C-8CA8-1B51-856F-0BBA58F3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F99937-0479-7CEB-CAAB-0B95C8A5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68" y="854035"/>
            <a:ext cx="5226908" cy="4582940"/>
          </a:xfrm>
        </p:spPr>
        <p:txBody>
          <a:bodyPr/>
          <a:lstStyle/>
          <a:p>
            <a:pPr lvl="1"/>
            <a:r>
              <a:rPr lang="pt-BR" dirty="0"/>
              <a:t>QUEM ERA CAIFÁS</a:t>
            </a:r>
          </a:p>
          <a:p>
            <a:pPr lvl="2"/>
            <a:r>
              <a:rPr lang="pt-BR" dirty="0"/>
              <a:t>além de presidente do Sinédrio, ele administrava o tesouro do templo e comandava o destacamento policial a serviço do templo.</a:t>
            </a:r>
          </a:p>
        </p:txBody>
      </p:sp>
    </p:spTree>
    <p:extLst>
      <p:ext uri="{BB962C8B-B14F-4D97-AF65-F5344CB8AC3E}">
        <p14:creationId xmlns:p14="http://schemas.microsoft.com/office/powerpoint/2010/main" val="34752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E2026-56FB-5A55-B72E-32503F913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B94888-D0C7-6E2D-F961-C136FF345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789" y="1069568"/>
            <a:ext cx="4744993" cy="4367405"/>
          </a:xfrm>
        </p:spPr>
        <p:txBody>
          <a:bodyPr/>
          <a:lstStyle/>
          <a:p>
            <a:pPr lvl="1"/>
            <a:r>
              <a:rPr lang="pt-BR" dirty="0"/>
              <a:t>INCOMODADO POR JESUS</a:t>
            </a:r>
          </a:p>
          <a:p>
            <a:pPr lvl="2"/>
            <a:r>
              <a:rPr lang="pt-BR" dirty="0"/>
              <a:t>Jesus passa a ser visto como uma </a:t>
            </a:r>
            <a:r>
              <a:rPr lang="pt-BR" b="1" dirty="0">
                <a:solidFill>
                  <a:srgbClr val="C00000"/>
                </a:solidFill>
              </a:rPr>
              <a:t>ameaça</a:t>
            </a:r>
            <a:r>
              <a:rPr lang="pt-BR" dirty="0"/>
              <a:t> ao status quo e aos interesses financeiros dos saduceus no controle do templo.</a:t>
            </a:r>
          </a:p>
        </p:txBody>
      </p:sp>
    </p:spTree>
    <p:extLst>
      <p:ext uri="{BB962C8B-B14F-4D97-AF65-F5344CB8AC3E}">
        <p14:creationId xmlns:p14="http://schemas.microsoft.com/office/powerpoint/2010/main" val="21502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EEB534-C35C-4256-CF21-FD278DD9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7" y="1063389"/>
            <a:ext cx="6572735" cy="4324156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 INVEJA DE CAIFÁS</a:t>
            </a:r>
          </a:p>
          <a:p>
            <a:pPr lvl="2"/>
            <a:r>
              <a:rPr lang="pt-BR" dirty="0"/>
              <a:t>“[...] é melhor para vocês que morra um só homem pelo povo e que não venha a perecer toda a nação” (João 11:47, 48). </a:t>
            </a:r>
          </a:p>
        </p:txBody>
      </p:sp>
    </p:spTree>
    <p:extLst>
      <p:ext uri="{BB962C8B-B14F-4D97-AF65-F5344CB8AC3E}">
        <p14:creationId xmlns:p14="http://schemas.microsoft.com/office/powerpoint/2010/main" val="569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1D745-3EB5-2718-41D5-3358F8F97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D08BE3F-96B7-2E28-BF29-836F5DA87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6" y="1076455"/>
            <a:ext cx="4133741" cy="4088670"/>
          </a:xfrm>
        </p:spPr>
        <p:txBody>
          <a:bodyPr/>
          <a:lstStyle/>
          <a:p>
            <a:pPr lvl="2"/>
            <a:r>
              <a:rPr lang="pt-BR" dirty="0"/>
              <a:t>Caifás é o </a:t>
            </a:r>
            <a:r>
              <a:rPr lang="pt-BR" b="1" dirty="0">
                <a:solidFill>
                  <a:srgbClr val="C00000"/>
                </a:solidFill>
              </a:rPr>
              <a:t>grande articulador </a:t>
            </a:r>
            <a:r>
              <a:rPr lang="pt-BR" dirty="0"/>
              <a:t>no julgamento de Jesus. </a:t>
            </a:r>
          </a:p>
        </p:txBody>
      </p:sp>
    </p:spTree>
    <p:extLst>
      <p:ext uri="{BB962C8B-B14F-4D97-AF65-F5344CB8AC3E}">
        <p14:creationId xmlns:p14="http://schemas.microsoft.com/office/powerpoint/2010/main" val="5127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92DE4-D6BC-CC13-AE35-98B345283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71BDFB-7830-1FA9-F600-BB46E926D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08" y="654908"/>
            <a:ext cx="6671465" cy="5548184"/>
          </a:xfrm>
        </p:spPr>
        <p:txBody>
          <a:bodyPr>
            <a:normAutofit/>
          </a:bodyPr>
          <a:lstStyle/>
          <a:p>
            <a:pPr lvl="1" algn="l"/>
            <a:r>
              <a:rPr lang="pt-BR" dirty="0"/>
              <a:t>O JULGAMENTO ILEGAL</a:t>
            </a:r>
          </a:p>
          <a:p>
            <a:pPr lvl="2" algn="l"/>
            <a:r>
              <a:rPr lang="pt-BR" sz="2400" dirty="0"/>
              <a:t>De acordo com a Lei Hebraica, </a:t>
            </a:r>
            <a:br>
              <a:rPr lang="pt-BR" sz="2400" dirty="0"/>
            </a:br>
            <a:r>
              <a:rPr lang="pt-BR" sz="2400" dirty="0"/>
              <a:t>o procedimento foi ilegal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Prisões noturnas eram proibidas;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Caifás agiu de forma ilícita ao utilizar Judas; 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Jesus foi preso sem nenhum mandado legal;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A Lei Hebraica proibia manietar um homem ainda não condenado.</a:t>
            </a:r>
          </a:p>
        </p:txBody>
      </p:sp>
    </p:spTree>
    <p:extLst>
      <p:ext uri="{BB962C8B-B14F-4D97-AF65-F5344CB8AC3E}">
        <p14:creationId xmlns:p14="http://schemas.microsoft.com/office/powerpoint/2010/main" val="39487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F0760487-5500-4413-BF76-06E444EE4B7E}"/>
</file>

<file path=customXml/itemProps2.xml><?xml version="1.0" encoding="utf-8"?>
<ds:datastoreItem xmlns:ds="http://schemas.openxmlformats.org/officeDocument/2006/customXml" ds:itemID="{F4F52D25-0768-4B85-A84B-23B3CE0276F1}"/>
</file>

<file path=customXml/itemProps3.xml><?xml version="1.0" encoding="utf-8"?>
<ds:datastoreItem xmlns:ds="http://schemas.openxmlformats.org/officeDocument/2006/customXml" ds:itemID="{CBD47427-B70C-4AEA-965E-AE7E34327669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2097</TotalTime>
  <Words>350</Words>
  <Application>Microsoft Macintosh PowerPoint</Application>
  <PresentationFormat>Widescreen</PresentationFormat>
  <Paragraphs>31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CAIFÁS | O CÍNICO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1</cp:revision>
  <dcterms:created xsi:type="dcterms:W3CDTF">2025-10-06T22:44:58Z</dcterms:created>
  <dcterms:modified xsi:type="dcterms:W3CDTF">2025-10-20T22:20:16Z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