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274" r:id="rId6"/>
    <p:sldId id="286" r:id="rId7"/>
    <p:sldId id="275" r:id="rId8"/>
    <p:sldId id="276" r:id="rId9"/>
    <p:sldId id="277" r:id="rId10"/>
    <p:sldId id="278" r:id="rId11"/>
    <p:sldId id="282" r:id="rId12"/>
    <p:sldId id="283" r:id="rId13"/>
    <p:sldId id="279" r:id="rId14"/>
    <p:sldId id="280" r:id="rId15"/>
    <p:sldId id="284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A6318-B19F-654F-916C-E8B8BC5C1632}" v="148" dt="2025-10-19T20:38:35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A257C8B9-23D8-51A9-A383-737C280F27C0}"/>
    <pc:docChg chg="undo custSel addSld delSld modSld modMainMaster">
      <pc:chgData name="marcos aurelio gularte de castro" userId="67f50566e2aee3b4" providerId="LiveId" clId="{A257C8B9-23D8-51A9-A383-737C280F27C0}" dt="2025-10-19T20:56:28.559" v="169" actId="207"/>
      <pc:docMkLst>
        <pc:docMk/>
      </pc:docMkLst>
      <pc:sldChg chg="modTransition">
        <pc:chgData name="marcos aurelio gularte de castro" userId="67f50566e2aee3b4" providerId="LiveId" clId="{A257C8B9-23D8-51A9-A383-737C280F27C0}" dt="2025-10-12T16:08:36.621" v="117"/>
        <pc:sldMkLst>
          <pc:docMk/>
          <pc:sldMk cId="4067380584" sldId="256"/>
        </pc:sldMkLst>
      </pc:sldChg>
      <pc:sldChg chg="modTransition">
        <pc:chgData name="marcos aurelio gularte de castro" userId="67f50566e2aee3b4" providerId="LiveId" clId="{A257C8B9-23D8-51A9-A383-737C280F27C0}" dt="2025-10-12T16:08:36.621" v="117"/>
        <pc:sldMkLst>
          <pc:docMk/>
          <pc:sldMk cId="2194967833" sldId="258"/>
        </pc:sldMkLst>
      </pc:sldChg>
      <pc:sldChg chg="modTransition">
        <pc:chgData name="marcos aurelio gularte de castro" userId="67f50566e2aee3b4" providerId="LiveId" clId="{A257C8B9-23D8-51A9-A383-737C280F27C0}" dt="2025-10-12T16:08:36.621" v="117"/>
        <pc:sldMkLst>
          <pc:docMk/>
          <pc:sldMk cId="3701228087" sldId="273"/>
        </pc:sldMkLst>
      </pc:sldChg>
      <pc:sldChg chg="modSp mod modTransition setBg">
        <pc:chgData name="marcos aurelio gularte de castro" userId="67f50566e2aee3b4" providerId="LiveId" clId="{A257C8B9-23D8-51A9-A383-737C280F27C0}" dt="2025-10-19T20:56:18.689" v="167" actId="207"/>
        <pc:sldMkLst>
          <pc:docMk/>
          <pc:sldMk cId="1444760828" sldId="274"/>
        </pc:sldMkLst>
        <pc:spChg chg="mod">
          <ac:chgData name="marcos aurelio gularte de castro" userId="67f50566e2aee3b4" providerId="LiveId" clId="{A257C8B9-23D8-51A9-A383-737C280F27C0}" dt="2025-10-19T20:56:18.689" v="167" actId="207"/>
          <ac:spMkLst>
            <pc:docMk/>
            <pc:sldMk cId="1444760828" sldId="274"/>
            <ac:spMk id="4" creationId="{FCBE8511-6AFC-CFE5-50E1-A4CB4FDC40B7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56:28.559" v="169" actId="207"/>
        <pc:sldMkLst>
          <pc:docMk/>
          <pc:sldMk cId="2591915933" sldId="275"/>
        </pc:sldMkLst>
        <pc:spChg chg="mod">
          <ac:chgData name="marcos aurelio gularte de castro" userId="67f50566e2aee3b4" providerId="LiveId" clId="{A257C8B9-23D8-51A9-A383-737C280F27C0}" dt="2025-10-19T20:56:28.559" v="169" actId="207"/>
          <ac:spMkLst>
            <pc:docMk/>
            <pc:sldMk cId="2591915933" sldId="275"/>
            <ac:spMk id="2" creationId="{511BABB5-890E-4CFB-4FB1-9FA2F18AF8D7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2T16:08:36.621" v="117"/>
        <pc:sldMkLst>
          <pc:docMk/>
          <pc:sldMk cId="569931695" sldId="276"/>
        </pc:sldMkLst>
        <pc:spChg chg="mod">
          <ac:chgData name="marcos aurelio gularte de castro" userId="67f50566e2aee3b4" providerId="LiveId" clId="{A257C8B9-23D8-51A9-A383-737C280F27C0}" dt="2025-10-12T15:38:37.961" v="45" actId="20577"/>
          <ac:spMkLst>
            <pc:docMk/>
            <pc:sldMk cId="569931695" sldId="276"/>
            <ac:spMk id="2" creationId="{96EEB534-C35C-4256-CF21-FD278DD9E470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36:26.160" v="163"/>
        <pc:sldMkLst>
          <pc:docMk/>
          <pc:sldMk cId="2373928393" sldId="277"/>
        </pc:sldMkLst>
        <pc:spChg chg="mod">
          <ac:chgData name="marcos aurelio gularte de castro" userId="67f50566e2aee3b4" providerId="LiveId" clId="{A257C8B9-23D8-51A9-A383-737C280F27C0}" dt="2025-10-12T15:39:02.385" v="46" actId="1076"/>
          <ac:spMkLst>
            <pc:docMk/>
            <pc:sldMk cId="2373928393" sldId="277"/>
            <ac:spMk id="2" creationId="{FFB6D036-300E-B47D-8F31-6A3182DA6E33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31:33.592" v="159" actId="207"/>
        <pc:sldMkLst>
          <pc:docMk/>
          <pc:sldMk cId="3451144809" sldId="278"/>
        </pc:sldMkLst>
        <pc:spChg chg="mod">
          <ac:chgData name="marcos aurelio gularte de castro" userId="67f50566e2aee3b4" providerId="LiveId" clId="{A257C8B9-23D8-51A9-A383-737C280F27C0}" dt="2025-10-19T20:31:23.004" v="155" actId="14100"/>
          <ac:spMkLst>
            <pc:docMk/>
            <pc:sldMk cId="3451144809" sldId="278"/>
            <ac:spMk id="2" creationId="{0D26CE70-89EE-9376-C42A-DAB1B047A9CC}"/>
          </ac:spMkLst>
        </pc:spChg>
        <pc:spChg chg="mod">
          <ac:chgData name="marcos aurelio gularte de castro" userId="67f50566e2aee3b4" providerId="LiveId" clId="{A257C8B9-23D8-51A9-A383-737C280F27C0}" dt="2025-10-19T20:31:33.592" v="159" actId="207"/>
          <ac:spMkLst>
            <pc:docMk/>
            <pc:sldMk cId="3451144809" sldId="278"/>
            <ac:spMk id="3" creationId="{4E0942E7-3CDE-BD1B-3AD6-79EB107DBC52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2T16:08:36.621" v="117"/>
        <pc:sldMkLst>
          <pc:docMk/>
          <pc:sldMk cId="1417866775" sldId="279"/>
        </pc:sldMkLst>
        <pc:spChg chg="mod">
          <ac:chgData name="marcos aurelio gularte de castro" userId="67f50566e2aee3b4" providerId="LiveId" clId="{A257C8B9-23D8-51A9-A383-737C280F27C0}" dt="2025-10-12T15:54:51.948" v="87" actId="1076"/>
          <ac:spMkLst>
            <pc:docMk/>
            <pc:sldMk cId="1417866775" sldId="279"/>
            <ac:spMk id="2" creationId="{CEBE1A80-B27A-1612-AFD4-DD8C739ABE57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2T16:08:36.621" v="117"/>
        <pc:sldMkLst>
          <pc:docMk/>
          <pc:sldMk cId="478043282" sldId="280"/>
        </pc:sldMkLst>
        <pc:spChg chg="mod">
          <ac:chgData name="marcos aurelio gularte de castro" userId="67f50566e2aee3b4" providerId="LiveId" clId="{A257C8B9-23D8-51A9-A383-737C280F27C0}" dt="2025-10-12T16:01:12.057" v="104" actId="1076"/>
          <ac:spMkLst>
            <pc:docMk/>
            <pc:sldMk cId="478043282" sldId="280"/>
            <ac:spMk id="2" creationId="{87D9C7E5-BC18-3903-C7C3-D4730E620C66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27:10.727" v="136" actId="207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9T20:27:10.727" v="136" actId="20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33:17.667" v="161"/>
        <pc:sldMkLst>
          <pc:docMk/>
          <pc:sldMk cId="3063932003" sldId="282"/>
        </pc:sldMkLst>
        <pc:spChg chg="mod">
          <ac:chgData name="marcos aurelio gularte de castro" userId="67f50566e2aee3b4" providerId="LiveId" clId="{A257C8B9-23D8-51A9-A383-737C280F27C0}" dt="2025-10-12T15:45:00.390" v="57" actId="1076"/>
          <ac:spMkLst>
            <pc:docMk/>
            <pc:sldMk cId="3063932003" sldId="282"/>
            <ac:spMk id="4" creationId="{5EFDAAD2-B153-3142-BB61-9104E1E2EC3A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2T16:08:36.621" v="117"/>
        <pc:sldMkLst>
          <pc:docMk/>
          <pc:sldMk cId="2191348405" sldId="283"/>
        </pc:sldMkLst>
        <pc:spChg chg="mod">
          <ac:chgData name="marcos aurelio gularte de castro" userId="67f50566e2aee3b4" providerId="LiveId" clId="{A257C8B9-23D8-51A9-A383-737C280F27C0}" dt="2025-10-12T15:50:08.539" v="83" actId="20577"/>
          <ac:spMkLst>
            <pc:docMk/>
            <pc:sldMk cId="2191348405" sldId="283"/>
            <ac:spMk id="2" creationId="{A866CFAB-B1BB-9AC5-8D5C-A49E4E6A60D7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38:35.750" v="165"/>
        <pc:sldMkLst>
          <pc:docMk/>
          <pc:sldMk cId="4208656422" sldId="284"/>
        </pc:sldMkLst>
        <pc:spChg chg="mod">
          <ac:chgData name="marcos aurelio gularte de castro" userId="67f50566e2aee3b4" providerId="LiveId" clId="{A257C8B9-23D8-51A9-A383-737C280F27C0}" dt="2025-10-12T16:08:26.285" v="116" actId="1076"/>
          <ac:spMkLst>
            <pc:docMk/>
            <pc:sldMk cId="4208656422" sldId="284"/>
            <ac:spMk id="2" creationId="{682BC319-4972-7FFD-80C4-F93329D5FA85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27:49.166" v="138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2T15:02:29.006" v="7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Transition setBg">
        <pc:chgData name="marcos aurelio gularte de castro" userId="67f50566e2aee3b4" providerId="LiveId" clId="{A257C8B9-23D8-51A9-A383-737C280F27C0}" dt="2025-10-19T20:29:07.972" v="145" actId="14100"/>
        <pc:sldMkLst>
          <pc:docMk/>
          <pc:sldMk cId="3475248947" sldId="286"/>
        </pc:sldMkLst>
        <pc:spChg chg="mod">
          <ac:chgData name="marcos aurelio gularte de castro" userId="67f50566e2aee3b4" providerId="LiveId" clId="{A257C8B9-23D8-51A9-A383-737C280F27C0}" dt="2025-10-19T20:29:07.972" v="145" actId="14100"/>
          <ac:spMkLst>
            <pc:docMk/>
            <pc:sldMk cId="3475248947" sldId="286"/>
            <ac:spMk id="2" creationId="{B4F99937-0479-7CEB-CAAB-0B95C8A573C3}"/>
          </ac:spMkLst>
        </pc:spChg>
      </pc:sldChg>
      <pc:sldChg chg="new del">
        <pc:chgData name="marcos aurelio gularte de castro" userId="67f50566e2aee3b4" providerId="LiveId" clId="{A257C8B9-23D8-51A9-A383-737C280F27C0}" dt="2025-10-12T16:08:09.242" v="114" actId="2696"/>
        <pc:sldMkLst>
          <pc:docMk/>
          <pc:sldMk cId="1763373361" sldId="287"/>
        </pc:sldMkLst>
      </pc:sldChg>
      <pc:sldMasterChg chg="modSp modSldLayout">
        <pc:chgData name="marcos aurelio gularte de castro" userId="67f50566e2aee3b4" providerId="LiveId" clId="{A257C8B9-23D8-51A9-A383-737C280F27C0}" dt="2025-10-19T19:43:02.243" v="130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19:43:02.243" v="130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addSp delSp modSp mod setBg">
          <pc:chgData name="marcos aurelio gularte de castro" userId="67f50566e2aee3b4" providerId="LiveId" clId="{A257C8B9-23D8-51A9-A383-737C280F27C0}" dt="2025-10-19T19:42:48.752" v="129"/>
          <pc:sldLayoutMkLst>
            <pc:docMk/>
            <pc:sldMasterMk cId="1175122652" sldId="2147483660"/>
            <pc:sldLayoutMk cId="3091429254" sldId="2147483673"/>
          </pc:sldLayoutMkLst>
        </pc:sldLayoutChg>
        <pc:sldLayoutChg chg="modSp">
          <pc:chgData name="marcos aurelio gularte de castro" userId="67f50566e2aee3b4" providerId="LiveId" clId="{A257C8B9-23D8-51A9-A383-737C280F27C0}" dt="2025-10-12T14:57:52.505" v="4" actId="404"/>
          <pc:sldLayoutMkLst>
            <pc:docMk/>
            <pc:sldMasterMk cId="1175122652" sldId="2147483660"/>
            <pc:sldLayoutMk cId="3927724829" sldId="2147483676"/>
          </pc:sldLayoutMkLst>
          <pc:spChg chg="mod">
            <ac:chgData name="marcos aurelio gularte de castro" userId="67f50566e2aee3b4" providerId="LiveId" clId="{A257C8B9-23D8-51A9-A383-737C280F27C0}" dt="2025-10-12T14:57:52.505" v="4" actId="404"/>
            <ac:spMkLst>
              <pc:docMk/>
              <pc:sldMasterMk cId="1175122652" sldId="2147483660"/>
              <pc:sldLayoutMk cId="3927724829" sldId="2147483676"/>
              <ac:spMk id="3" creationId="{D14F01E3-E6C1-50F0-5F58-64A4BE830B0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4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E0942E7-3CDE-BD1B-3AD6-79EB107D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654" y="617518"/>
            <a:ext cx="4854145" cy="1161856"/>
          </a:xfrm>
        </p:spPr>
        <p:txBody>
          <a:bodyPr>
            <a:normAutofit fontScale="90000"/>
          </a:bodyPr>
          <a:lstStyle/>
          <a:p>
            <a:r>
              <a:rPr lang="pt-BR" dirty="0"/>
              <a:t>O </a:t>
            </a:r>
            <a:r>
              <a:rPr lang="pt-BR" dirty="0">
                <a:solidFill>
                  <a:srgbClr val="C00000"/>
                </a:solidFill>
              </a:rPr>
              <a:t>MOTIVO</a:t>
            </a:r>
            <a:br>
              <a:rPr lang="pt-BR" dirty="0"/>
            </a:br>
            <a:r>
              <a:rPr lang="pt-BR" dirty="0"/>
              <a:t>DA TRAIÇÃO:  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D26CE70-89EE-9376-C42A-DAB1B047A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654" y="1915297"/>
            <a:ext cx="5325762" cy="4325186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pt-BR" dirty="0"/>
              <a:t>Lucas e Mateus: enfatizam a “a ganância de Judas”.</a:t>
            </a:r>
          </a:p>
          <a:p>
            <a:pPr>
              <a:spcAft>
                <a:spcPts val="1000"/>
              </a:spcAft>
            </a:pPr>
            <a:r>
              <a:rPr lang="pt-BR" dirty="0"/>
              <a:t>João coloca em maior destaque que Judas age sob direta influência do Diabo. </a:t>
            </a:r>
          </a:p>
          <a:p>
            <a:pPr>
              <a:spcAft>
                <a:spcPts val="1000"/>
              </a:spcAft>
            </a:pPr>
            <a:r>
              <a:rPr lang="pt-BR" dirty="0"/>
              <a:t>Marcos enfatiza o fato de que Judas era “um dos doze”. Próximo de Jesus, e tão longe Dele!</a:t>
            </a:r>
          </a:p>
        </p:txBody>
      </p:sp>
    </p:spTree>
    <p:extLst>
      <p:ext uri="{BB962C8B-B14F-4D97-AF65-F5344CB8AC3E}">
        <p14:creationId xmlns:p14="http://schemas.microsoft.com/office/powerpoint/2010/main" val="34511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EFDAAD2-B153-3142-BB61-9104E1E2E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45" y="1323041"/>
            <a:ext cx="5151830" cy="4211917"/>
          </a:xfrm>
        </p:spPr>
        <p:txBody>
          <a:bodyPr/>
          <a:lstStyle/>
          <a:p>
            <a:r>
              <a:rPr lang="pt-BR" dirty="0"/>
              <a:t>Podemos nos aproximar de Cristo em profissão de serviço, ou simular submissão a Ele, sem que isso não passe de uma farsa. </a:t>
            </a:r>
          </a:p>
        </p:txBody>
      </p:sp>
    </p:spTree>
    <p:extLst>
      <p:ext uri="{BB962C8B-B14F-4D97-AF65-F5344CB8AC3E}">
        <p14:creationId xmlns:p14="http://schemas.microsoft.com/office/powerpoint/2010/main" val="30639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66CFAB-B1BB-9AC5-8D5C-A49E4E6A6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0342" y="977600"/>
            <a:ext cx="5712502" cy="4902799"/>
          </a:xfrm>
        </p:spPr>
        <p:txBody>
          <a:bodyPr>
            <a:normAutofit/>
          </a:bodyPr>
          <a:lstStyle/>
          <a:p>
            <a:r>
              <a:rPr lang="pt-BR" dirty="0"/>
              <a:t>O coração de Judas, tornou-se, pela contínua rejeição, endurecido como um pedaço de granito.</a:t>
            </a:r>
          </a:p>
        </p:txBody>
      </p:sp>
    </p:spTree>
    <p:extLst>
      <p:ext uri="{BB962C8B-B14F-4D97-AF65-F5344CB8AC3E}">
        <p14:creationId xmlns:p14="http://schemas.microsoft.com/office/powerpoint/2010/main" val="21913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EBE1A80-B27A-1612-AFD4-DD8C739AB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76" y="1072602"/>
            <a:ext cx="5712502" cy="4902799"/>
          </a:xfrm>
        </p:spPr>
        <p:txBody>
          <a:bodyPr/>
          <a:lstStyle/>
          <a:p>
            <a:r>
              <a:rPr lang="pt-BR" dirty="0"/>
              <a:t>A história de Judas apresenta uma gélida mensagem. No coração de Judas estavam idolatrias que não foram curadas.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78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7D9C7E5-BC18-3903-C7C3-D4730E62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992" y="977600"/>
            <a:ext cx="5712502" cy="4902799"/>
          </a:xfrm>
        </p:spPr>
        <p:txBody>
          <a:bodyPr/>
          <a:lstStyle/>
          <a:p>
            <a:pPr lvl="2"/>
            <a:r>
              <a:rPr lang="pt-BR" dirty="0"/>
              <a:t>Mesmo das portas do Céu, encontra-se um desvio que conduz às profundezas da perdição.</a:t>
            </a:r>
          </a:p>
          <a:p>
            <a:pPr lvl="3"/>
            <a:r>
              <a:rPr lang="pt-BR" dirty="0"/>
              <a:t>John </a:t>
            </a:r>
            <a:r>
              <a:rPr lang="pt-BR" dirty="0" err="1"/>
              <a:t>Bunyan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80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82BC319-4972-7FFD-80C4-F93329D5F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54" y="775719"/>
            <a:ext cx="5712502" cy="4902799"/>
          </a:xfrm>
        </p:spPr>
        <p:txBody>
          <a:bodyPr/>
          <a:lstStyle/>
          <a:p>
            <a:pPr lvl="0" algn="l"/>
            <a:r>
              <a:rPr lang="pt-BR" dirty="0"/>
              <a:t>Como Judas, nossa escolha ou rejeição de Jesus Cristo indica as duas alternativas possíveis: </a:t>
            </a:r>
          </a:p>
          <a:p>
            <a:pPr algn="l"/>
            <a:r>
              <a:rPr lang="pt-BR" dirty="0"/>
              <a:t>1) Cristo ou Crise</a:t>
            </a:r>
          </a:p>
          <a:p>
            <a:pPr algn="l"/>
            <a:r>
              <a:rPr lang="pt-BR" dirty="0"/>
              <a:t>2) Cristo ou Caos!</a:t>
            </a:r>
          </a:p>
        </p:txBody>
      </p:sp>
    </p:spTree>
    <p:extLst>
      <p:ext uri="{BB962C8B-B14F-4D97-AF65-F5344CB8AC3E}">
        <p14:creationId xmlns:p14="http://schemas.microsoft.com/office/powerpoint/2010/main" val="42086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2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/>
          <a:lstStyle/>
          <a:p>
            <a:r>
              <a:rPr lang="pt-BR" dirty="0"/>
              <a:t>JUDAS | O BEIJO DA MORTE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669" y="977600"/>
            <a:ext cx="5712502" cy="4902799"/>
          </a:xfrm>
        </p:spPr>
        <p:txBody>
          <a:bodyPr/>
          <a:lstStyle/>
          <a:p>
            <a:pPr lvl="1"/>
            <a:r>
              <a:rPr lang="pt-BR" dirty="0"/>
              <a:t>Judas representa o mais colossal e funesto exemplo de </a:t>
            </a:r>
            <a:r>
              <a:rPr lang="pt-BR" dirty="0">
                <a:solidFill>
                  <a:srgbClr val="C00000"/>
                </a:solidFill>
              </a:rPr>
              <a:t>rejeição</a:t>
            </a:r>
            <a:r>
              <a:rPr lang="pt-BR" dirty="0"/>
              <a:t> da graça divina.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224" y="977600"/>
            <a:ext cx="5712502" cy="490279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QUEM ERA JUDAS?</a:t>
            </a:r>
          </a:p>
          <a:p>
            <a:pPr lvl="2"/>
            <a:r>
              <a:rPr lang="pt-BR" dirty="0"/>
              <a:t>Progressivamente o câncer da traição enraizou-se em sua vida “A verdade quando não santifica endurece”. 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BE8511-6AFC-CFE5-50E1-A4CB4FDC4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74" y="926274"/>
            <a:ext cx="5211207" cy="473825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Judas chegou a amar o Senhor. </a:t>
            </a:r>
          </a:p>
          <a:p>
            <a:pPr lvl="2"/>
            <a:r>
              <a:rPr lang="pt-BR" dirty="0"/>
              <a:t>Por outro lado era </a:t>
            </a:r>
            <a:r>
              <a:rPr lang="pt-BR" b="1" dirty="0">
                <a:solidFill>
                  <a:srgbClr val="C00000"/>
                </a:solidFill>
              </a:rPr>
              <a:t>vítima da ganância</a:t>
            </a:r>
            <a:r>
              <a:rPr lang="pt-BR" dirty="0"/>
              <a:t> e de uma agenda pessoal de riqueza e posição. </a:t>
            </a:r>
          </a:p>
        </p:txBody>
      </p:sp>
    </p:spTree>
    <p:extLst>
      <p:ext uri="{BB962C8B-B14F-4D97-AF65-F5344CB8AC3E}">
        <p14:creationId xmlns:p14="http://schemas.microsoft.com/office/powerpoint/2010/main" val="14447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292" y="1061704"/>
            <a:ext cx="4805135" cy="4770685"/>
          </a:xfrm>
        </p:spPr>
        <p:txBody>
          <a:bodyPr/>
          <a:lstStyle/>
          <a:p>
            <a:pPr lvl="1"/>
            <a:r>
              <a:rPr lang="pt-BR" dirty="0"/>
              <a:t>CULPADO OU INOCENTE? </a:t>
            </a:r>
          </a:p>
          <a:p>
            <a:pPr lvl="2"/>
            <a:r>
              <a:rPr lang="pt-BR" dirty="0"/>
              <a:t>Consistentemente ele rejeitou a oferta divina, e seguiu sua agenda. </a:t>
            </a:r>
            <a:r>
              <a:rPr lang="pt-BR" b="1" dirty="0">
                <a:solidFill>
                  <a:srgbClr val="C00000"/>
                </a:solidFill>
              </a:rPr>
              <a:t>Ninguém o forçou a isso.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1BABB5-890E-4CFB-4FB1-9FA2F18A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858" y="1310108"/>
            <a:ext cx="4843071" cy="4615679"/>
          </a:xfrm>
        </p:spPr>
        <p:txBody>
          <a:bodyPr/>
          <a:lstStyle/>
          <a:p>
            <a:pPr lvl="2"/>
            <a:r>
              <a:rPr lang="pt-BR" dirty="0"/>
              <a:t>Suas escolhas determinaram a sua trajetória e trágico desfecho. </a:t>
            </a:r>
            <a:r>
              <a:rPr lang="pt-BR" b="1" dirty="0">
                <a:solidFill>
                  <a:srgbClr val="C00000"/>
                </a:solidFill>
              </a:rPr>
              <a:t>Ele permitiu Satanás dominar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2591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678" y="902523"/>
            <a:ext cx="5379522" cy="4857009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A VITÓRIA</a:t>
            </a:r>
            <a:br>
              <a:rPr lang="pt-BR" dirty="0"/>
            </a:br>
            <a:r>
              <a:rPr lang="pt-BR" dirty="0"/>
              <a:t>DO DIABO</a:t>
            </a:r>
          </a:p>
          <a:p>
            <a:pPr lvl="2"/>
            <a:r>
              <a:rPr lang="pt-BR" dirty="0"/>
              <a:t>O beijo de Judas torna-se o mais famoso beijo da história. Aquele era o beijo da morte: </a:t>
            </a:r>
            <a:r>
              <a:rPr lang="pt-BR" b="1" dirty="0"/>
              <a:t>Não a morte de Cristo, mas a morte de Judas.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FB6D036-300E-B47D-8F31-6A3182DA6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201" y="977600"/>
            <a:ext cx="5712502" cy="4902799"/>
          </a:xfrm>
        </p:spPr>
        <p:txBody>
          <a:bodyPr/>
          <a:lstStyle/>
          <a:p>
            <a:pPr lvl="1"/>
            <a:r>
              <a:rPr lang="pt-BR" dirty="0"/>
              <a:t>A PERCEPÇÃO </a:t>
            </a:r>
            <a:br>
              <a:rPr lang="pt-BR" dirty="0"/>
            </a:br>
            <a:r>
              <a:rPr lang="pt-BR" dirty="0"/>
              <a:t>DO SAGRADO </a:t>
            </a:r>
          </a:p>
          <a:p>
            <a:pPr lvl="2"/>
            <a:r>
              <a:rPr lang="pt-BR" dirty="0"/>
              <a:t>A desobediência gera a incredulidade e produz uma blindagem ao redor daqueles que rejeitam o Senhor. </a:t>
            </a:r>
          </a:p>
        </p:txBody>
      </p:sp>
    </p:spTree>
    <p:extLst>
      <p:ext uri="{BB962C8B-B14F-4D97-AF65-F5344CB8AC3E}">
        <p14:creationId xmlns:p14="http://schemas.microsoft.com/office/powerpoint/2010/main" val="237392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8B3F7611-D918-44C4-A3DB-8EADB5FD1768}"/>
</file>

<file path=customXml/itemProps2.xml><?xml version="1.0" encoding="utf-8"?>
<ds:datastoreItem xmlns:ds="http://schemas.openxmlformats.org/officeDocument/2006/customXml" ds:itemID="{E4519469-0A05-4FC3-9F19-6CB356EF6A74}"/>
</file>

<file path=customXml/itemProps3.xml><?xml version="1.0" encoding="utf-8"?>
<ds:datastoreItem xmlns:ds="http://schemas.openxmlformats.org/officeDocument/2006/customXml" ds:itemID="{1DA05F9C-C37C-4AA7-AEFA-CE91EB01A24D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1037</TotalTime>
  <Words>325</Words>
  <Application>Microsoft Macintosh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JUDAS | O BEIJO DA MORTE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MOTIVO DA TRAIÇÃO: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1</cp:revision>
  <dcterms:created xsi:type="dcterms:W3CDTF">2025-10-06T22:44:58Z</dcterms:created>
  <dcterms:modified xsi:type="dcterms:W3CDTF">2025-10-19T20:56:37Z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