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9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5D5A87-302D-3349-90DC-1A1C7C176BA9}" v="6" dt="2025-10-19T19:45:55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A257C8B9-23D8-51A9-A383-737C280F27C0}"/>
    <pc:docChg chg="custSel modSld modMainMaster">
      <pc:chgData name="marcos aurelio gularte de castro" userId="67f50566e2aee3b4" providerId="LiveId" clId="{A257C8B9-23D8-51A9-A383-737C280F27C0}" dt="2025-10-20T21:32:33.348" v="16" actId="20577"/>
      <pc:docMkLst>
        <pc:docMk/>
      </pc:docMkLst>
      <pc:sldChg chg="modSp mod">
        <pc:chgData name="marcos aurelio gularte de castro" userId="67f50566e2aee3b4" providerId="LiveId" clId="{A257C8B9-23D8-51A9-A383-737C280F27C0}" dt="2025-10-20T21:32:29.163" v="15" actId="14100"/>
        <pc:sldMkLst>
          <pc:docMk/>
          <pc:sldMk cId="2706823612" sldId="260"/>
        </pc:sldMkLst>
        <pc:spChg chg="mod">
          <ac:chgData name="marcos aurelio gularte de castro" userId="67f50566e2aee3b4" providerId="LiveId" clId="{A257C8B9-23D8-51A9-A383-737C280F27C0}" dt="2025-10-20T21:32:29.163" v="15" actId="14100"/>
          <ac:spMkLst>
            <pc:docMk/>
            <pc:sldMk cId="2706823612" sldId="260"/>
            <ac:spMk id="2" creationId="{2E8B2E08-83CA-0CAA-7B85-28C8497E5F92}"/>
          </ac:spMkLst>
        </pc:spChg>
      </pc:sldChg>
      <pc:sldChg chg="modSp mod">
        <pc:chgData name="marcos aurelio gularte de castro" userId="67f50566e2aee3b4" providerId="LiveId" clId="{A257C8B9-23D8-51A9-A383-737C280F27C0}" dt="2025-10-20T21:32:33.348" v="16" actId="20577"/>
        <pc:sldMkLst>
          <pc:docMk/>
          <pc:sldMk cId="1588789819" sldId="261"/>
        </pc:sldMkLst>
        <pc:spChg chg="mod">
          <ac:chgData name="marcos aurelio gularte de castro" userId="67f50566e2aee3b4" providerId="LiveId" clId="{A257C8B9-23D8-51A9-A383-737C280F27C0}" dt="2025-10-20T21:32:33.348" v="16" actId="20577"/>
          <ac:spMkLst>
            <pc:docMk/>
            <pc:sldMk cId="1588789819" sldId="261"/>
            <ac:spMk id="2" creationId="{FA3522D1-C9C5-0DBF-11D7-87745B762694}"/>
          </ac:spMkLst>
        </pc:spChg>
      </pc:sldChg>
      <pc:sldChg chg="modSp mod setBg">
        <pc:chgData name="marcos aurelio gularte de castro" userId="67f50566e2aee3b4" providerId="LiveId" clId="{A257C8B9-23D8-51A9-A383-737C280F27C0}" dt="2025-10-19T19:46:03.499" v="8" actId="1076"/>
        <pc:sldMkLst>
          <pc:docMk/>
          <pc:sldMk cId="1822064373" sldId="272"/>
        </pc:sldMkLst>
        <pc:spChg chg="mod">
          <ac:chgData name="marcos aurelio gularte de castro" userId="67f50566e2aee3b4" providerId="LiveId" clId="{A257C8B9-23D8-51A9-A383-737C280F27C0}" dt="2025-10-19T19:46:03.499" v="8" actId="1076"/>
          <ac:spMkLst>
            <pc:docMk/>
            <pc:sldMk cId="1822064373" sldId="272"/>
            <ac:spMk id="2" creationId="{67FDDF37-CAB3-3136-FC1E-B205C9FAFCC0}"/>
          </ac:spMkLst>
        </pc:spChg>
      </pc:sldChg>
      <pc:sldMasterChg chg="modSp modSldLayout">
        <pc:chgData name="marcos aurelio gularte de castro" userId="67f50566e2aee3b4" providerId="LiveId" clId="{A257C8B9-23D8-51A9-A383-737C280F27C0}" dt="2025-10-19T19:43:34.422" v="3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19:43:34.422" v="3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delSp mod setBg">
          <pc:chgData name="marcos aurelio gularte de castro" userId="67f50566e2aee3b4" providerId="LiveId" clId="{A257C8B9-23D8-51A9-A383-737C280F27C0}" dt="2025-10-14T17:44:12.717" v="2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FEB03A5-ACEA-35EB-14C8-9F55C818B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8072"/>
            <a:ext cx="5712502" cy="4902799"/>
          </a:xfrm>
        </p:spPr>
        <p:txBody>
          <a:bodyPr/>
          <a:lstStyle/>
          <a:p>
            <a:r>
              <a:rPr lang="pt-BR" dirty="0"/>
              <a:t>TERCEIRO: A cruz é a </a:t>
            </a:r>
            <a:r>
              <a:rPr lang="pt-BR" b="1" dirty="0">
                <a:solidFill>
                  <a:srgbClr val="C00000"/>
                </a:solidFill>
              </a:rPr>
              <a:t>única solução </a:t>
            </a:r>
            <a:r>
              <a:rPr lang="pt-BR" dirty="0"/>
              <a:t>para o dilema humano. </a:t>
            </a:r>
          </a:p>
        </p:txBody>
      </p:sp>
    </p:spTree>
    <p:extLst>
      <p:ext uri="{BB962C8B-B14F-4D97-AF65-F5344CB8AC3E}">
        <p14:creationId xmlns:p14="http://schemas.microsoft.com/office/powerpoint/2010/main" val="25422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21A6333-544E-262F-F741-FCA9DE7B5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816" y="977600"/>
            <a:ext cx="5712502" cy="4902799"/>
          </a:xfrm>
        </p:spPr>
        <p:txBody>
          <a:bodyPr/>
          <a:lstStyle/>
          <a:p>
            <a:r>
              <a:rPr lang="pt-BR" dirty="0"/>
              <a:t>QUARTO: Paulo se gloriava na cruz por causa do seu </a:t>
            </a:r>
            <a:r>
              <a:rPr lang="pt-BR" b="1" dirty="0">
                <a:solidFill>
                  <a:srgbClr val="C00000"/>
                </a:solidFill>
              </a:rPr>
              <a:t>poder transformador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38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D9AB2F7-D31C-A03D-E7B6-FCD258353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84265"/>
            <a:ext cx="5381469" cy="3489469"/>
          </a:xfrm>
        </p:spPr>
        <p:txBody>
          <a:bodyPr/>
          <a:lstStyle/>
          <a:p>
            <a:r>
              <a:rPr lang="pt-BR" dirty="0"/>
              <a:t> QUINTO: A cruz é símbolo de </a:t>
            </a:r>
            <a:r>
              <a:rPr lang="pt-BR" b="1" dirty="0">
                <a:solidFill>
                  <a:srgbClr val="C00000"/>
                </a:solidFill>
              </a:rPr>
              <a:t>serviço</a:t>
            </a:r>
            <a:r>
              <a:rPr lang="pt-BR" dirty="0"/>
              <a:t>. Na cruz, Jesus estabeleceu a norma de serviço do Reino de Deus. </a:t>
            </a:r>
          </a:p>
        </p:txBody>
      </p:sp>
    </p:spTree>
    <p:extLst>
      <p:ext uri="{BB962C8B-B14F-4D97-AF65-F5344CB8AC3E}">
        <p14:creationId xmlns:p14="http://schemas.microsoft.com/office/powerpoint/2010/main" val="16551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C40F4A7-EA6E-9DEF-AC5C-8B3E9D54E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357" y="4272197"/>
            <a:ext cx="7465102" cy="2252779"/>
          </a:xfrm>
        </p:spPr>
        <p:txBody>
          <a:bodyPr/>
          <a:lstStyle/>
          <a:p>
            <a:pPr lvl="1"/>
            <a:r>
              <a:rPr lang="pt-BR" dirty="0"/>
              <a:t>A </a:t>
            </a:r>
            <a:r>
              <a:rPr lang="pt-BR" dirty="0">
                <a:solidFill>
                  <a:srgbClr val="C00000"/>
                </a:solidFill>
              </a:rPr>
              <a:t>salvação</a:t>
            </a:r>
            <a:r>
              <a:rPr lang="pt-BR" dirty="0"/>
              <a:t> não </a:t>
            </a:r>
            <a:br>
              <a:rPr lang="pt-BR" dirty="0"/>
            </a:br>
            <a:r>
              <a:rPr lang="pt-BR" dirty="0"/>
              <a:t>está à venda. </a:t>
            </a:r>
          </a:p>
        </p:txBody>
      </p:sp>
    </p:spTree>
    <p:extLst>
      <p:ext uri="{BB962C8B-B14F-4D97-AF65-F5344CB8AC3E}">
        <p14:creationId xmlns:p14="http://schemas.microsoft.com/office/powerpoint/2010/main" val="14560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02F4809-1A4D-9450-44EF-147132B99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062" y="977600"/>
            <a:ext cx="5712502" cy="4902799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Você pode vir a Ele </a:t>
            </a:r>
            <a:r>
              <a:rPr lang="pt-BR" dirty="0">
                <a:solidFill>
                  <a:srgbClr val="C00000"/>
                </a:solidFill>
              </a:rPr>
              <a:t>hoje</a:t>
            </a:r>
            <a:r>
              <a:rPr lang="pt-BR" dirty="0"/>
              <a:t> mesmo. </a:t>
            </a:r>
          </a:p>
          <a:p>
            <a:pPr lvl="2"/>
            <a:r>
              <a:rPr lang="pt-BR" dirty="0"/>
              <a:t>Ele o aceitará, perdoará, purificará e o qualificará para </a:t>
            </a:r>
            <a:br>
              <a:rPr lang="pt-BR" dirty="0"/>
            </a:br>
            <a:r>
              <a:rPr lang="pt-BR" dirty="0"/>
              <a:t>o serviço real. </a:t>
            </a:r>
          </a:p>
        </p:txBody>
      </p:sp>
    </p:spTree>
    <p:extLst>
      <p:ext uri="{BB962C8B-B14F-4D97-AF65-F5344CB8AC3E}">
        <p14:creationId xmlns:p14="http://schemas.microsoft.com/office/powerpoint/2010/main" val="12030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144293-35A4-7FFB-9E5A-833D11090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112" y="797719"/>
            <a:ext cx="5712502" cy="4902799"/>
          </a:xfrm>
        </p:spPr>
        <p:txBody>
          <a:bodyPr>
            <a:normAutofit/>
          </a:bodyPr>
          <a:lstStyle/>
          <a:p>
            <a:pPr lvl="1"/>
            <a:r>
              <a:rPr lang="pt-BR" sz="3600" dirty="0"/>
              <a:t>Deus permite o retorno em qualquer ponto da nossa caminhada. </a:t>
            </a:r>
          </a:p>
        </p:txBody>
      </p:sp>
    </p:spTree>
    <p:extLst>
      <p:ext uri="{BB962C8B-B14F-4D97-AF65-F5344CB8AC3E}">
        <p14:creationId xmlns:p14="http://schemas.microsoft.com/office/powerpoint/2010/main" val="37003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FDDF37-CAB3-3136-FC1E-B205C9FA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315" y="1946291"/>
            <a:ext cx="6875371" cy="2965418"/>
          </a:xfrm>
        </p:spPr>
        <p:txBody>
          <a:bodyPr>
            <a:normAutofit lnSpcReduction="10000"/>
          </a:bodyPr>
          <a:lstStyle/>
          <a:p>
            <a:pPr lvl="4"/>
            <a:r>
              <a:rPr lang="pt-BR" dirty="0"/>
              <a:t>Deus nos acolhe como estamos e diz: </a:t>
            </a:r>
            <a:r>
              <a:rPr lang="pt-BR" b="1" dirty="0">
                <a:solidFill>
                  <a:srgbClr val="C00000"/>
                </a:solidFill>
              </a:rPr>
              <a:t>“Eu transformarei você!”</a:t>
            </a:r>
          </a:p>
        </p:txBody>
      </p:sp>
    </p:spTree>
    <p:extLst>
      <p:ext uri="{BB962C8B-B14F-4D97-AF65-F5344CB8AC3E}">
        <p14:creationId xmlns:p14="http://schemas.microsoft.com/office/powerpoint/2010/main" val="18220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1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/>
          <a:lstStyle/>
          <a:p>
            <a:r>
              <a:rPr lang="pt-BR" dirty="0"/>
              <a:t>O CRUCIFICADO 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B94E17-1494-545C-3658-94E05EFD9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013" y="977600"/>
            <a:ext cx="5712502" cy="4902799"/>
          </a:xfrm>
        </p:spPr>
        <p:txBody>
          <a:bodyPr>
            <a:normAutofit/>
          </a:bodyPr>
          <a:lstStyle/>
          <a:p>
            <a:pPr lvl="4"/>
            <a:r>
              <a:rPr lang="pt-BR" dirty="0"/>
              <a:t>A </a:t>
            </a:r>
            <a:r>
              <a:rPr lang="pt-BR" b="1" dirty="0">
                <a:solidFill>
                  <a:srgbClr val="C00000"/>
                </a:solidFill>
                <a:latin typeface="Georgia" panose="02040502050405020303" pitchFamily="18" charset="0"/>
              </a:rPr>
              <a:t>crucifixão</a:t>
            </a:r>
            <a:r>
              <a:rPr lang="pt-BR" dirty="0"/>
              <a:t> de Jesus acontece num </a:t>
            </a:r>
            <a:r>
              <a:rPr lang="pt-BR" b="1" dirty="0">
                <a:solidFill>
                  <a:srgbClr val="C00000"/>
                </a:solidFill>
                <a:latin typeface="Georgia" panose="02040502050405020303" pitchFamily="18" charset="0"/>
              </a:rPr>
              <a:t>Jardim</a:t>
            </a:r>
            <a:r>
              <a:rPr lang="pt-BR" dirty="0"/>
              <a:t> que antecede o </a:t>
            </a:r>
            <a:r>
              <a:rPr lang="pt-BR" b="1" dirty="0">
                <a:solidFill>
                  <a:srgbClr val="C00000"/>
                </a:solidFill>
                <a:latin typeface="Georgia" panose="02040502050405020303" pitchFamily="18" charset="0"/>
              </a:rPr>
              <a:t>Calvário.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3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E8B2E08-83CA-0CAA-7B85-28C8497E5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524" y="2867375"/>
            <a:ext cx="5989120" cy="3407021"/>
          </a:xfrm>
        </p:spPr>
        <p:txBody>
          <a:bodyPr>
            <a:normAutofit/>
          </a:bodyPr>
          <a:lstStyle/>
          <a:p>
            <a:pPr lvl="1"/>
            <a:r>
              <a:rPr lang="pt-BR" sz="7200" dirty="0"/>
              <a:t>A CRUCIFIXÃO.</a:t>
            </a:r>
          </a:p>
        </p:txBody>
      </p:sp>
    </p:spTree>
    <p:extLst>
      <p:ext uri="{BB962C8B-B14F-4D97-AF65-F5344CB8AC3E}">
        <p14:creationId xmlns:p14="http://schemas.microsoft.com/office/powerpoint/2010/main" val="27068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A3522D1-C9C5-0DBF-11D7-87745B762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073" y="977600"/>
            <a:ext cx="5712502" cy="4902799"/>
          </a:xfrm>
        </p:spPr>
        <p:txBody>
          <a:bodyPr/>
          <a:lstStyle/>
          <a:p>
            <a:pPr lvl="1"/>
            <a:r>
              <a:rPr lang="pt-BR" dirty="0"/>
              <a:t> A </a:t>
            </a:r>
            <a:r>
              <a:rPr lang="pt-BR" dirty="0">
                <a:solidFill>
                  <a:srgbClr val="C00000"/>
                </a:solidFill>
              </a:rPr>
              <a:t>REVELAÇÃO </a:t>
            </a:r>
            <a:br>
              <a:rPr lang="pt-BR" dirty="0">
                <a:solidFill>
                  <a:srgbClr val="C00000"/>
                </a:solidFill>
              </a:rPr>
            </a:br>
            <a:r>
              <a:rPr lang="pt-BR" dirty="0"/>
              <a:t>DA CRUZ. </a:t>
            </a:r>
          </a:p>
        </p:txBody>
      </p:sp>
    </p:spTree>
    <p:extLst>
      <p:ext uri="{BB962C8B-B14F-4D97-AF65-F5344CB8AC3E}">
        <p14:creationId xmlns:p14="http://schemas.microsoft.com/office/powerpoint/2010/main" val="15887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05F668E-A961-FEF2-1DD9-59F89086F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085" y="2104140"/>
            <a:ext cx="5621832" cy="2649720"/>
          </a:xfrm>
        </p:spPr>
        <p:txBody>
          <a:bodyPr/>
          <a:lstStyle/>
          <a:p>
            <a:pPr lvl="1"/>
            <a:r>
              <a:rPr lang="pt-BR" dirty="0"/>
              <a:t>POR QUE A </a:t>
            </a:r>
            <a:r>
              <a:rPr lang="pt-BR" dirty="0">
                <a:solidFill>
                  <a:srgbClr val="C00000"/>
                </a:solidFill>
              </a:rPr>
              <a:t>CRUZ? </a:t>
            </a:r>
          </a:p>
        </p:txBody>
      </p:sp>
    </p:spTree>
    <p:extLst>
      <p:ext uri="{BB962C8B-B14F-4D97-AF65-F5344CB8AC3E}">
        <p14:creationId xmlns:p14="http://schemas.microsoft.com/office/powerpoint/2010/main" val="36086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8935938-78AC-2DDB-1F28-34B3263C9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488" y="4223478"/>
            <a:ext cx="7585023" cy="2451399"/>
          </a:xfrm>
        </p:spPr>
        <p:txBody>
          <a:bodyPr/>
          <a:lstStyle/>
          <a:p>
            <a:pPr lvl="1"/>
            <a:r>
              <a:rPr lang="pt-BR" dirty="0"/>
              <a:t>Por que se </a:t>
            </a:r>
            <a:br>
              <a:rPr lang="pt-BR" dirty="0"/>
            </a:br>
            <a:r>
              <a:rPr lang="pt-BR" dirty="0">
                <a:solidFill>
                  <a:srgbClr val="C00000"/>
                </a:solidFill>
              </a:rPr>
              <a:t>gloriar</a:t>
            </a:r>
            <a:r>
              <a:rPr lang="pt-BR" dirty="0"/>
              <a:t> na cruz? </a:t>
            </a:r>
          </a:p>
        </p:txBody>
      </p:sp>
    </p:spTree>
    <p:extLst>
      <p:ext uri="{BB962C8B-B14F-4D97-AF65-F5344CB8AC3E}">
        <p14:creationId xmlns:p14="http://schemas.microsoft.com/office/powerpoint/2010/main" val="2845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A395B1-21CC-DDDF-82EC-71958695D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328" y="977600"/>
            <a:ext cx="5712502" cy="4902799"/>
          </a:xfrm>
        </p:spPr>
        <p:txBody>
          <a:bodyPr/>
          <a:lstStyle/>
          <a:p>
            <a:r>
              <a:rPr lang="pt-BR" dirty="0"/>
              <a:t>PRIMEIRO: A cruz expressa a </a:t>
            </a:r>
            <a:r>
              <a:rPr lang="pt-BR" b="1" dirty="0">
                <a:solidFill>
                  <a:srgbClr val="C00000"/>
                </a:solidFill>
              </a:rPr>
              <a:t>largura</a:t>
            </a:r>
            <a:r>
              <a:rPr lang="pt-BR" dirty="0"/>
              <a:t> e a </a:t>
            </a:r>
            <a:r>
              <a:rPr lang="pt-BR" b="1" dirty="0">
                <a:solidFill>
                  <a:srgbClr val="C00000"/>
                </a:solidFill>
              </a:rPr>
              <a:t>profundidade</a:t>
            </a:r>
            <a:r>
              <a:rPr lang="pt-BR" dirty="0"/>
              <a:t> do pecado.</a:t>
            </a:r>
          </a:p>
        </p:txBody>
      </p:sp>
    </p:spTree>
    <p:extLst>
      <p:ext uri="{BB962C8B-B14F-4D97-AF65-F5344CB8AC3E}">
        <p14:creationId xmlns:p14="http://schemas.microsoft.com/office/powerpoint/2010/main" val="3303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BD2850-F490-3653-26E4-D3389A679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122" y="990971"/>
            <a:ext cx="4408357" cy="4876058"/>
          </a:xfrm>
        </p:spPr>
        <p:txBody>
          <a:bodyPr/>
          <a:lstStyle/>
          <a:p>
            <a:r>
              <a:rPr lang="pt-BR" dirty="0"/>
              <a:t>SEGUNDO: A cruz por um lado revela quem nós somos sob o pecado, mas ao mesmo tempo ela revela quem Deus é: Sua </a:t>
            </a:r>
            <a:r>
              <a:rPr lang="pt-BR" b="1" dirty="0">
                <a:solidFill>
                  <a:srgbClr val="C00000"/>
                </a:solidFill>
              </a:rPr>
              <a:t>graça</a:t>
            </a:r>
            <a:r>
              <a:rPr lang="pt-BR" dirty="0"/>
              <a:t> e </a:t>
            </a:r>
            <a:r>
              <a:rPr lang="pt-BR" b="1" dirty="0">
                <a:solidFill>
                  <a:srgbClr val="C00000"/>
                </a:solidFill>
              </a:rPr>
              <a:t>amor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80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3669E4F7-6354-4C8C-A0E0-964162DFBBC1}"/>
</file>

<file path=customXml/itemProps2.xml><?xml version="1.0" encoding="utf-8"?>
<ds:datastoreItem xmlns:ds="http://schemas.openxmlformats.org/officeDocument/2006/customXml" ds:itemID="{BE255F70-883D-498E-B4A3-112B7DF3BE17}"/>
</file>

<file path=customXml/itemProps3.xml><?xml version="1.0" encoding="utf-8"?>
<ds:datastoreItem xmlns:ds="http://schemas.openxmlformats.org/officeDocument/2006/customXml" ds:itemID="{0D212A59-094F-4D8B-9844-51B2EFA5CE30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837</TotalTime>
  <Words>188</Words>
  <Application>Microsoft Macintosh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O CRUCIFICADO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1</cp:revision>
  <dcterms:created xsi:type="dcterms:W3CDTF">2025-10-06T22:44:58Z</dcterms:created>
  <dcterms:modified xsi:type="dcterms:W3CDTF">2025-10-20T21:32:36Z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