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3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0948B-7DAF-97B6-ABB1-5A51508CB0ED}" v="96" dt="2024-10-09T11:50:22.033"/>
    <p1510:client id="{80CEC670-974D-F401-A2AC-37775C100610}" v="245" dt="2024-10-08T20:15:29.198"/>
    <p1510:client id="{8CCD4752-B3A4-D049-0C0D-475CF51FE9C4}" v="20" dt="2024-10-09T13:15:06.32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Beatriz de Albuquerque Ozorio Rago" userId="S::beatriz.ozorio@adventistas.org::073f1caa-c851-4470-85c4-4d504c612eb8" providerId="AD" clId="Web-{3130948B-7DAF-97B6-ABB1-5A51508CB0ED}"/>
    <pc:docChg chg="modSld">
      <pc:chgData name="DSA - Beatriz de Albuquerque Ozorio Rago" userId="S::beatriz.ozorio@adventistas.org::073f1caa-c851-4470-85c4-4d504c612eb8" providerId="AD" clId="Web-{3130948B-7DAF-97B6-ABB1-5A51508CB0ED}" dt="2024-10-09T11:50:13.220" v="59" actId="20577"/>
      <pc:docMkLst>
        <pc:docMk/>
      </pc:docMkLst>
      <pc:sldChg chg="modSp">
        <pc:chgData name="DSA - Beatriz de Albuquerque Ozorio Rago" userId="S::beatriz.ozorio@adventistas.org::073f1caa-c851-4470-85c4-4d504c612eb8" providerId="AD" clId="Web-{3130948B-7DAF-97B6-ABB1-5A51508CB0ED}" dt="2024-10-09T11:36:01.848" v="3" actId="20577"/>
        <pc:sldMkLst>
          <pc:docMk/>
          <pc:sldMk cId="0" sldId="257"/>
        </pc:sldMkLst>
        <pc:spChg chg="mod">
          <ac:chgData name="DSA - Beatriz de Albuquerque Ozorio Rago" userId="S::beatriz.ozorio@adventistas.org::073f1caa-c851-4470-85c4-4d504c612eb8" providerId="AD" clId="Web-{3130948B-7DAF-97B6-ABB1-5A51508CB0ED}" dt="2024-10-09T11:36:01.848" v="3" actId="20577"/>
          <ac:spMkLst>
            <pc:docMk/>
            <pc:sldMk cId="0" sldId="257"/>
            <ac:spMk id="71" creationId="{00000000-0000-0000-0000-000000000000}"/>
          </ac:spMkLst>
        </pc:spChg>
      </pc:sldChg>
      <pc:sldChg chg="modSp">
        <pc:chgData name="DSA - Beatriz de Albuquerque Ozorio Rago" userId="S::beatriz.ozorio@adventistas.org::073f1caa-c851-4470-85c4-4d504c612eb8" providerId="AD" clId="Web-{3130948B-7DAF-97B6-ABB1-5A51508CB0ED}" dt="2024-10-09T11:38:44.010" v="12" actId="20577"/>
        <pc:sldMkLst>
          <pc:docMk/>
          <pc:sldMk cId="0" sldId="259"/>
        </pc:sldMkLst>
        <pc:spChg chg="mod">
          <ac:chgData name="DSA - Beatriz de Albuquerque Ozorio Rago" userId="S::beatriz.ozorio@adventistas.org::073f1caa-c851-4470-85c4-4d504c612eb8" providerId="AD" clId="Web-{3130948B-7DAF-97B6-ABB1-5A51508CB0ED}" dt="2024-10-09T11:36:33.849" v="6" actId="20577"/>
          <ac:spMkLst>
            <pc:docMk/>
            <pc:sldMk cId="0" sldId="259"/>
            <ac:spMk id="90" creationId="{00000000-0000-0000-0000-000000000000}"/>
          </ac:spMkLst>
        </pc:spChg>
        <pc:spChg chg="mod">
          <ac:chgData name="DSA - Beatriz de Albuquerque Ozorio Rago" userId="S::beatriz.ozorio@adventistas.org::073f1caa-c851-4470-85c4-4d504c612eb8" providerId="AD" clId="Web-{3130948B-7DAF-97B6-ABB1-5A51508CB0ED}" dt="2024-10-09T11:38:44.010" v="12" actId="20577"/>
          <ac:spMkLst>
            <pc:docMk/>
            <pc:sldMk cId="0" sldId="259"/>
            <ac:spMk id="91" creationId="{00000000-0000-0000-0000-000000000000}"/>
          </ac:spMkLst>
        </pc:spChg>
      </pc:sldChg>
      <pc:sldChg chg="modSp">
        <pc:chgData name="DSA - Beatriz de Albuquerque Ozorio Rago" userId="S::beatriz.ozorio@adventistas.org::073f1caa-c851-4470-85c4-4d504c612eb8" providerId="AD" clId="Web-{3130948B-7DAF-97B6-ABB1-5A51508CB0ED}" dt="2024-10-09T11:40:29.951" v="14" actId="14100"/>
        <pc:sldMkLst>
          <pc:docMk/>
          <pc:sldMk cId="0" sldId="261"/>
        </pc:sldMkLst>
        <pc:spChg chg="mod">
          <ac:chgData name="DSA - Beatriz de Albuquerque Ozorio Rago" userId="S::beatriz.ozorio@adventistas.org::073f1caa-c851-4470-85c4-4d504c612eb8" providerId="AD" clId="Web-{3130948B-7DAF-97B6-ABB1-5A51508CB0ED}" dt="2024-10-09T11:40:29.951" v="14" actId="14100"/>
          <ac:spMkLst>
            <pc:docMk/>
            <pc:sldMk cId="0" sldId="261"/>
            <ac:spMk id="109" creationId="{00000000-0000-0000-0000-000000000000}"/>
          </ac:spMkLst>
        </pc:spChg>
      </pc:sldChg>
      <pc:sldChg chg="modSp">
        <pc:chgData name="DSA - Beatriz de Albuquerque Ozorio Rago" userId="S::beatriz.ozorio@adventistas.org::073f1caa-c851-4470-85c4-4d504c612eb8" providerId="AD" clId="Web-{3130948B-7DAF-97B6-ABB1-5A51508CB0ED}" dt="2024-10-09T11:43:32.379" v="17" actId="20577"/>
        <pc:sldMkLst>
          <pc:docMk/>
          <pc:sldMk cId="0" sldId="273"/>
        </pc:sldMkLst>
        <pc:spChg chg="mod">
          <ac:chgData name="DSA - Beatriz de Albuquerque Ozorio Rago" userId="S::beatriz.ozorio@adventistas.org::073f1caa-c851-4470-85c4-4d504c612eb8" providerId="AD" clId="Web-{3130948B-7DAF-97B6-ABB1-5A51508CB0ED}" dt="2024-10-09T11:43:32.379" v="17" actId="20577"/>
          <ac:spMkLst>
            <pc:docMk/>
            <pc:sldMk cId="0" sldId="273"/>
            <ac:spMk id="222" creationId="{00000000-0000-0000-0000-000000000000}"/>
          </ac:spMkLst>
        </pc:spChg>
      </pc:sldChg>
      <pc:sldChg chg="modSp">
        <pc:chgData name="DSA - Beatriz de Albuquerque Ozorio Rago" userId="S::beatriz.ozorio@adventistas.org::073f1caa-c851-4470-85c4-4d504c612eb8" providerId="AD" clId="Web-{3130948B-7DAF-97B6-ABB1-5A51508CB0ED}" dt="2024-10-09T11:44:18.615" v="21" actId="20577"/>
        <pc:sldMkLst>
          <pc:docMk/>
          <pc:sldMk cId="0" sldId="275"/>
        </pc:sldMkLst>
        <pc:spChg chg="mod">
          <ac:chgData name="DSA - Beatriz de Albuquerque Ozorio Rago" userId="S::beatriz.ozorio@adventistas.org::073f1caa-c851-4470-85c4-4d504c612eb8" providerId="AD" clId="Web-{3130948B-7DAF-97B6-ABB1-5A51508CB0ED}" dt="2024-10-09T11:44:18.615" v="21" actId="20577"/>
          <ac:spMkLst>
            <pc:docMk/>
            <pc:sldMk cId="0" sldId="275"/>
            <ac:spMk id="237" creationId="{00000000-0000-0000-0000-000000000000}"/>
          </ac:spMkLst>
        </pc:spChg>
        <pc:spChg chg="mod">
          <ac:chgData name="DSA - Beatriz de Albuquerque Ozorio Rago" userId="S::beatriz.ozorio@adventistas.org::073f1caa-c851-4470-85c4-4d504c612eb8" providerId="AD" clId="Web-{3130948B-7DAF-97B6-ABB1-5A51508CB0ED}" dt="2024-10-09T11:44:08.692" v="19" actId="20577"/>
          <ac:spMkLst>
            <pc:docMk/>
            <pc:sldMk cId="0" sldId="275"/>
            <ac:spMk id="238" creationId="{00000000-0000-0000-0000-000000000000}"/>
          </ac:spMkLst>
        </pc:spChg>
      </pc:sldChg>
      <pc:sldChg chg="modSp">
        <pc:chgData name="DSA - Beatriz de Albuquerque Ozorio Rago" userId="S::beatriz.ozorio@adventistas.org::073f1caa-c851-4470-85c4-4d504c612eb8" providerId="AD" clId="Web-{3130948B-7DAF-97B6-ABB1-5A51508CB0ED}" dt="2024-10-09T11:45:33.320" v="37" actId="20577"/>
        <pc:sldMkLst>
          <pc:docMk/>
          <pc:sldMk cId="0" sldId="276"/>
        </pc:sldMkLst>
        <pc:spChg chg="mod">
          <ac:chgData name="DSA - Beatriz de Albuquerque Ozorio Rago" userId="S::beatriz.ozorio@adventistas.org::073f1caa-c851-4470-85c4-4d504c612eb8" providerId="AD" clId="Web-{3130948B-7DAF-97B6-ABB1-5A51508CB0ED}" dt="2024-10-09T11:45:33.320" v="37" actId="20577"/>
          <ac:spMkLst>
            <pc:docMk/>
            <pc:sldMk cId="0" sldId="276"/>
            <ac:spMk id="242" creationId="{00000000-0000-0000-0000-000000000000}"/>
          </ac:spMkLst>
        </pc:spChg>
        <pc:spChg chg="mod">
          <ac:chgData name="DSA - Beatriz de Albuquerque Ozorio Rago" userId="S::beatriz.ozorio@adventistas.org::073f1caa-c851-4470-85c4-4d504c612eb8" providerId="AD" clId="Web-{3130948B-7DAF-97B6-ABB1-5A51508CB0ED}" dt="2024-10-09T11:45:03.241" v="33" actId="20577"/>
          <ac:spMkLst>
            <pc:docMk/>
            <pc:sldMk cId="0" sldId="276"/>
            <ac:spMk id="243" creationId="{00000000-0000-0000-0000-000000000000}"/>
          </ac:spMkLst>
        </pc:spChg>
      </pc:sldChg>
      <pc:sldChg chg="modSp">
        <pc:chgData name="DSA - Beatriz de Albuquerque Ozorio Rago" userId="S::beatriz.ozorio@adventistas.org::073f1caa-c851-4470-85c4-4d504c612eb8" providerId="AD" clId="Web-{3130948B-7DAF-97B6-ABB1-5A51508CB0ED}" dt="2024-10-09T11:45:59.633" v="41" actId="20577"/>
        <pc:sldMkLst>
          <pc:docMk/>
          <pc:sldMk cId="0" sldId="277"/>
        </pc:sldMkLst>
        <pc:spChg chg="mod">
          <ac:chgData name="DSA - Beatriz de Albuquerque Ozorio Rago" userId="S::beatriz.ozorio@adventistas.org::073f1caa-c851-4470-85c4-4d504c612eb8" providerId="AD" clId="Web-{3130948B-7DAF-97B6-ABB1-5A51508CB0ED}" dt="2024-10-09T11:45:59.633" v="41" actId="20577"/>
          <ac:spMkLst>
            <pc:docMk/>
            <pc:sldMk cId="0" sldId="277"/>
            <ac:spMk id="251" creationId="{00000000-0000-0000-0000-000000000000}"/>
          </ac:spMkLst>
        </pc:spChg>
        <pc:spChg chg="mod">
          <ac:chgData name="DSA - Beatriz de Albuquerque Ozorio Rago" userId="S::beatriz.ozorio@adventistas.org::073f1caa-c851-4470-85c4-4d504c612eb8" providerId="AD" clId="Web-{3130948B-7DAF-97B6-ABB1-5A51508CB0ED}" dt="2024-10-09T11:45:48.352" v="39" actId="20577"/>
          <ac:spMkLst>
            <pc:docMk/>
            <pc:sldMk cId="0" sldId="277"/>
            <ac:spMk id="252" creationId="{00000000-0000-0000-0000-000000000000}"/>
          </ac:spMkLst>
        </pc:spChg>
      </pc:sldChg>
      <pc:sldChg chg="modSp">
        <pc:chgData name="DSA - Beatriz de Albuquerque Ozorio Rago" userId="S::beatriz.ozorio@adventistas.org::073f1caa-c851-4470-85c4-4d504c612eb8" providerId="AD" clId="Web-{3130948B-7DAF-97B6-ABB1-5A51508CB0ED}" dt="2024-10-09T11:47:38.418" v="45" actId="20577"/>
        <pc:sldMkLst>
          <pc:docMk/>
          <pc:sldMk cId="0" sldId="278"/>
        </pc:sldMkLst>
        <pc:spChg chg="mod">
          <ac:chgData name="DSA - Beatriz de Albuquerque Ozorio Rago" userId="S::beatriz.ozorio@adventistas.org::073f1caa-c851-4470-85c4-4d504c612eb8" providerId="AD" clId="Web-{3130948B-7DAF-97B6-ABB1-5A51508CB0ED}" dt="2024-10-09T11:47:38.418" v="45" actId="20577"/>
          <ac:spMkLst>
            <pc:docMk/>
            <pc:sldMk cId="0" sldId="278"/>
            <ac:spMk id="260" creationId="{00000000-0000-0000-0000-000000000000}"/>
          </ac:spMkLst>
        </pc:spChg>
      </pc:sldChg>
      <pc:sldChg chg="modSp">
        <pc:chgData name="DSA - Beatriz de Albuquerque Ozorio Rago" userId="S::beatriz.ozorio@adventistas.org::073f1caa-c851-4470-85c4-4d504c612eb8" providerId="AD" clId="Web-{3130948B-7DAF-97B6-ABB1-5A51508CB0ED}" dt="2024-10-09T11:50:13.220" v="59" actId="20577"/>
        <pc:sldMkLst>
          <pc:docMk/>
          <pc:sldMk cId="0" sldId="281"/>
        </pc:sldMkLst>
        <pc:spChg chg="mod">
          <ac:chgData name="DSA - Beatriz de Albuquerque Ozorio Rago" userId="S::beatriz.ozorio@adventistas.org::073f1caa-c851-4470-85c4-4d504c612eb8" providerId="AD" clId="Web-{3130948B-7DAF-97B6-ABB1-5A51508CB0ED}" dt="2024-10-09T11:48:42.623" v="50" actId="20577"/>
          <ac:spMkLst>
            <pc:docMk/>
            <pc:sldMk cId="0" sldId="281"/>
            <ac:spMk id="275" creationId="{00000000-0000-0000-0000-000000000000}"/>
          </ac:spMkLst>
        </pc:spChg>
        <pc:spChg chg="mod">
          <ac:chgData name="DSA - Beatriz de Albuquerque Ozorio Rago" userId="S::beatriz.ozorio@adventistas.org::073f1caa-c851-4470-85c4-4d504c612eb8" providerId="AD" clId="Web-{3130948B-7DAF-97B6-ABB1-5A51508CB0ED}" dt="2024-10-09T11:48:25.763" v="47" actId="20577"/>
          <ac:spMkLst>
            <pc:docMk/>
            <pc:sldMk cId="0" sldId="281"/>
            <ac:spMk id="276" creationId="{00000000-0000-0000-0000-000000000000}"/>
          </ac:spMkLst>
        </pc:spChg>
        <pc:spChg chg="mod">
          <ac:chgData name="DSA - Beatriz de Albuquerque Ozorio Rago" userId="S::beatriz.ozorio@adventistas.org::073f1caa-c851-4470-85c4-4d504c612eb8" providerId="AD" clId="Web-{3130948B-7DAF-97B6-ABB1-5A51508CB0ED}" dt="2024-10-09T11:49:03.296" v="53" actId="20577"/>
          <ac:spMkLst>
            <pc:docMk/>
            <pc:sldMk cId="0" sldId="281"/>
            <ac:spMk id="278" creationId="{00000000-0000-0000-0000-000000000000}"/>
          </ac:spMkLst>
        </pc:spChg>
        <pc:spChg chg="mod">
          <ac:chgData name="DSA - Beatriz de Albuquerque Ozorio Rago" userId="S::beatriz.ozorio@adventistas.org::073f1caa-c851-4470-85c4-4d504c612eb8" providerId="AD" clId="Web-{3130948B-7DAF-97B6-ABB1-5A51508CB0ED}" dt="2024-10-09T11:49:14.937" v="55" actId="20577"/>
          <ac:spMkLst>
            <pc:docMk/>
            <pc:sldMk cId="0" sldId="281"/>
            <ac:spMk id="279" creationId="{00000000-0000-0000-0000-000000000000}"/>
          </ac:spMkLst>
        </pc:spChg>
        <pc:spChg chg="mod">
          <ac:chgData name="DSA - Beatriz de Albuquerque Ozorio Rago" userId="S::beatriz.ozorio@adventistas.org::073f1caa-c851-4470-85c4-4d504c612eb8" providerId="AD" clId="Web-{3130948B-7DAF-97B6-ABB1-5A51508CB0ED}" dt="2024-10-09T11:50:03.079" v="57" actId="20577"/>
          <ac:spMkLst>
            <pc:docMk/>
            <pc:sldMk cId="0" sldId="281"/>
            <ac:spMk id="281" creationId="{00000000-0000-0000-0000-000000000000}"/>
          </ac:spMkLst>
        </pc:spChg>
        <pc:spChg chg="mod">
          <ac:chgData name="DSA - Beatriz de Albuquerque Ozorio Rago" userId="S::beatriz.ozorio@adventistas.org::073f1caa-c851-4470-85c4-4d504c612eb8" providerId="AD" clId="Web-{3130948B-7DAF-97B6-ABB1-5A51508CB0ED}" dt="2024-10-09T11:50:13.220" v="59" actId="20577"/>
          <ac:spMkLst>
            <pc:docMk/>
            <pc:sldMk cId="0" sldId="281"/>
            <ac:spMk id="282" creationId="{00000000-0000-0000-0000-000000000000}"/>
          </ac:spMkLst>
        </pc:spChg>
      </pc:sldChg>
    </pc:docChg>
  </pc:docChgLst>
  <pc:docChgLst>
    <pc:chgData name="DSA - Beatriz de Albuquerque Ozorio Rago" userId="S::beatriz.ozorio@adventistas.org::073f1caa-c851-4470-85c4-4d504c612eb8" providerId="AD" clId="Web-{80CEC670-974D-F401-A2AC-37775C100610}"/>
    <pc:docChg chg="modSld">
      <pc:chgData name="DSA - Beatriz de Albuquerque Ozorio Rago" userId="S::beatriz.ozorio@adventistas.org::073f1caa-c851-4470-85c4-4d504c612eb8" providerId="AD" clId="Web-{80CEC670-974D-F401-A2AC-37775C100610}" dt="2024-10-08T20:15:29.198" v="149" actId="20577"/>
      <pc:docMkLst>
        <pc:docMk/>
      </pc:docMkLst>
      <pc:sldChg chg="modSp">
        <pc:chgData name="DSA - Beatriz de Albuquerque Ozorio Rago" userId="S::beatriz.ozorio@adventistas.org::073f1caa-c851-4470-85c4-4d504c612eb8" providerId="AD" clId="Web-{80CEC670-974D-F401-A2AC-37775C100610}" dt="2024-10-08T19:58:07.398" v="5" actId="20577"/>
        <pc:sldMkLst>
          <pc:docMk/>
          <pc:sldMk cId="0" sldId="257"/>
        </pc:sldMkLst>
        <pc:spChg chg="mod">
          <ac:chgData name="DSA - Beatriz de Albuquerque Ozorio Rago" userId="S::beatriz.ozorio@adventistas.org::073f1caa-c851-4470-85c4-4d504c612eb8" providerId="AD" clId="Web-{80CEC670-974D-F401-A2AC-37775C100610}" dt="2024-10-08T19:58:07.398" v="5" actId="20577"/>
          <ac:spMkLst>
            <pc:docMk/>
            <pc:sldMk cId="0" sldId="257"/>
            <ac:spMk id="71" creationId="{00000000-0000-0000-0000-000000000000}"/>
          </ac:spMkLst>
        </pc:spChg>
      </pc:sldChg>
      <pc:sldChg chg="modSp">
        <pc:chgData name="DSA - Beatriz de Albuquerque Ozorio Rago" userId="S::beatriz.ozorio@adventistas.org::073f1caa-c851-4470-85c4-4d504c612eb8" providerId="AD" clId="Web-{80CEC670-974D-F401-A2AC-37775C100610}" dt="2024-10-08T19:59:48.589" v="20" actId="20577"/>
        <pc:sldMkLst>
          <pc:docMk/>
          <pc:sldMk cId="0" sldId="258"/>
        </pc:sldMkLst>
        <pc:spChg chg="mod">
          <ac:chgData name="DSA - Beatriz de Albuquerque Ozorio Rago" userId="S::beatriz.ozorio@adventistas.org::073f1caa-c851-4470-85c4-4d504c612eb8" providerId="AD" clId="Web-{80CEC670-974D-F401-A2AC-37775C100610}" dt="2024-10-08T19:58:31.852" v="8" actId="20577"/>
          <ac:spMkLst>
            <pc:docMk/>
            <pc:sldMk cId="0" sldId="258"/>
            <ac:spMk id="83" creationId="{00000000-0000-0000-0000-000000000000}"/>
          </ac:spMkLst>
        </pc:spChg>
        <pc:spChg chg="mod">
          <ac:chgData name="DSA - Beatriz de Albuquerque Ozorio Rago" userId="S::beatriz.ozorio@adventistas.org::073f1caa-c851-4470-85c4-4d504c612eb8" providerId="AD" clId="Web-{80CEC670-974D-F401-A2AC-37775C100610}" dt="2024-10-08T19:59:48.589" v="20" actId="20577"/>
          <ac:spMkLst>
            <pc:docMk/>
            <pc:sldMk cId="0" sldId="258"/>
            <ac:spMk id="84" creationId="{00000000-0000-0000-0000-000000000000}"/>
          </ac:spMkLst>
        </pc:spChg>
      </pc:sldChg>
      <pc:sldChg chg="modSp">
        <pc:chgData name="DSA - Beatriz de Albuquerque Ozorio Rago" userId="S::beatriz.ozorio@adventistas.org::073f1caa-c851-4470-85c4-4d504c612eb8" providerId="AD" clId="Web-{80CEC670-974D-F401-A2AC-37775C100610}" dt="2024-10-08T20:00:09.308" v="28" actId="20577"/>
        <pc:sldMkLst>
          <pc:docMk/>
          <pc:sldMk cId="0" sldId="259"/>
        </pc:sldMkLst>
        <pc:spChg chg="mod">
          <ac:chgData name="DSA - Beatriz de Albuquerque Ozorio Rago" userId="S::beatriz.ozorio@adventistas.org::073f1caa-c851-4470-85c4-4d504c612eb8" providerId="AD" clId="Web-{80CEC670-974D-F401-A2AC-37775C100610}" dt="2024-10-08T20:00:09.308" v="28" actId="20577"/>
          <ac:spMkLst>
            <pc:docMk/>
            <pc:sldMk cId="0" sldId="259"/>
            <ac:spMk id="91" creationId="{00000000-0000-0000-0000-000000000000}"/>
          </ac:spMkLst>
        </pc:spChg>
      </pc:sldChg>
      <pc:sldChg chg="modSp">
        <pc:chgData name="DSA - Beatriz de Albuquerque Ozorio Rago" userId="S::beatriz.ozorio@adventistas.org::073f1caa-c851-4470-85c4-4d504c612eb8" providerId="AD" clId="Web-{80CEC670-974D-F401-A2AC-37775C100610}" dt="2024-10-08T20:00:27.262" v="30" actId="20577"/>
        <pc:sldMkLst>
          <pc:docMk/>
          <pc:sldMk cId="0" sldId="260"/>
        </pc:sldMkLst>
        <pc:spChg chg="mod">
          <ac:chgData name="DSA - Beatriz de Albuquerque Ozorio Rago" userId="S::beatriz.ozorio@adventistas.org::073f1caa-c851-4470-85c4-4d504c612eb8" providerId="AD" clId="Web-{80CEC670-974D-F401-A2AC-37775C100610}" dt="2024-10-08T20:00:27.262" v="30" actId="20577"/>
          <ac:spMkLst>
            <pc:docMk/>
            <pc:sldMk cId="0" sldId="260"/>
            <ac:spMk id="96" creationId="{00000000-0000-0000-0000-000000000000}"/>
          </ac:spMkLst>
        </pc:spChg>
      </pc:sldChg>
      <pc:sldChg chg="modSp">
        <pc:chgData name="DSA - Beatriz de Albuquerque Ozorio Rago" userId="S::beatriz.ozorio@adventistas.org::073f1caa-c851-4470-85c4-4d504c612eb8" providerId="AD" clId="Web-{80CEC670-974D-F401-A2AC-37775C100610}" dt="2024-10-08T20:01:10.967" v="37" actId="14100"/>
        <pc:sldMkLst>
          <pc:docMk/>
          <pc:sldMk cId="0" sldId="261"/>
        </pc:sldMkLst>
        <pc:spChg chg="mod">
          <ac:chgData name="DSA - Beatriz de Albuquerque Ozorio Rago" userId="S::beatriz.ozorio@adventistas.org::073f1caa-c851-4470-85c4-4d504c612eb8" providerId="AD" clId="Web-{80CEC670-974D-F401-A2AC-37775C100610}" dt="2024-10-08T20:00:41.559" v="32" actId="20577"/>
          <ac:spMkLst>
            <pc:docMk/>
            <pc:sldMk cId="0" sldId="261"/>
            <ac:spMk id="104" creationId="{00000000-0000-0000-0000-000000000000}"/>
          </ac:spMkLst>
        </pc:spChg>
        <pc:spChg chg="mod">
          <ac:chgData name="DSA - Beatriz de Albuquerque Ozorio Rago" userId="S::beatriz.ozorio@adventistas.org::073f1caa-c851-4470-85c4-4d504c612eb8" providerId="AD" clId="Web-{80CEC670-974D-F401-A2AC-37775C100610}" dt="2024-10-08T20:01:10.967" v="37" actId="14100"/>
          <ac:spMkLst>
            <pc:docMk/>
            <pc:sldMk cId="0" sldId="261"/>
            <ac:spMk id="109" creationId="{00000000-0000-0000-0000-000000000000}"/>
          </ac:spMkLst>
        </pc:spChg>
      </pc:sldChg>
      <pc:sldChg chg="modSp">
        <pc:chgData name="DSA - Beatriz de Albuquerque Ozorio Rago" userId="S::beatriz.ozorio@adventistas.org::073f1caa-c851-4470-85c4-4d504c612eb8" providerId="AD" clId="Web-{80CEC670-974D-F401-A2AC-37775C100610}" dt="2024-10-08T20:01:18.920" v="39" actId="20577"/>
        <pc:sldMkLst>
          <pc:docMk/>
          <pc:sldMk cId="0" sldId="262"/>
        </pc:sldMkLst>
        <pc:spChg chg="mod">
          <ac:chgData name="DSA - Beatriz de Albuquerque Ozorio Rago" userId="S::beatriz.ozorio@adventistas.org::073f1caa-c851-4470-85c4-4d504c612eb8" providerId="AD" clId="Web-{80CEC670-974D-F401-A2AC-37775C100610}" dt="2024-10-08T20:01:18.920" v="39" actId="20577"/>
          <ac:spMkLst>
            <pc:docMk/>
            <pc:sldMk cId="0" sldId="262"/>
            <ac:spMk id="117" creationId="{00000000-0000-0000-0000-000000000000}"/>
          </ac:spMkLst>
        </pc:spChg>
      </pc:sldChg>
      <pc:sldChg chg="modSp">
        <pc:chgData name="DSA - Beatriz de Albuquerque Ozorio Rago" userId="S::beatriz.ozorio@adventistas.org::073f1caa-c851-4470-85c4-4d504c612eb8" providerId="AD" clId="Web-{80CEC670-974D-F401-A2AC-37775C100610}" dt="2024-10-08T20:01:42.890" v="44" actId="20577"/>
        <pc:sldMkLst>
          <pc:docMk/>
          <pc:sldMk cId="0" sldId="263"/>
        </pc:sldMkLst>
        <pc:spChg chg="mod">
          <ac:chgData name="DSA - Beatriz de Albuquerque Ozorio Rago" userId="S::beatriz.ozorio@adventistas.org::073f1caa-c851-4470-85c4-4d504c612eb8" providerId="AD" clId="Web-{80CEC670-974D-F401-A2AC-37775C100610}" dt="2024-10-08T20:01:38.030" v="42" actId="20577"/>
          <ac:spMkLst>
            <pc:docMk/>
            <pc:sldMk cId="0" sldId="263"/>
            <ac:spMk id="121" creationId="{00000000-0000-0000-0000-000000000000}"/>
          </ac:spMkLst>
        </pc:spChg>
        <pc:spChg chg="mod">
          <ac:chgData name="DSA - Beatriz de Albuquerque Ozorio Rago" userId="S::beatriz.ozorio@adventistas.org::073f1caa-c851-4470-85c4-4d504c612eb8" providerId="AD" clId="Web-{80CEC670-974D-F401-A2AC-37775C100610}" dt="2024-10-08T20:01:42.890" v="44" actId="20577"/>
          <ac:spMkLst>
            <pc:docMk/>
            <pc:sldMk cId="0" sldId="263"/>
            <ac:spMk id="122" creationId="{00000000-0000-0000-0000-000000000000}"/>
          </ac:spMkLst>
        </pc:spChg>
      </pc:sldChg>
      <pc:sldChg chg="modSp">
        <pc:chgData name="DSA - Beatriz de Albuquerque Ozorio Rago" userId="S::beatriz.ozorio@adventistas.org::073f1caa-c851-4470-85c4-4d504c612eb8" providerId="AD" clId="Web-{80CEC670-974D-F401-A2AC-37775C100610}" dt="2024-10-08T20:03:15.533" v="63" actId="20577"/>
        <pc:sldMkLst>
          <pc:docMk/>
          <pc:sldMk cId="0" sldId="264"/>
        </pc:sldMkLst>
        <pc:spChg chg="mod">
          <ac:chgData name="DSA - Beatriz de Albuquerque Ozorio Rago" userId="S::beatriz.ozorio@adventistas.org::073f1caa-c851-4470-85c4-4d504c612eb8" providerId="AD" clId="Web-{80CEC670-974D-F401-A2AC-37775C100610}" dt="2024-10-08T20:03:15.533" v="63" actId="20577"/>
          <ac:spMkLst>
            <pc:docMk/>
            <pc:sldMk cId="0" sldId="264"/>
            <ac:spMk id="130" creationId="{00000000-0000-0000-0000-000000000000}"/>
          </ac:spMkLst>
        </pc:spChg>
        <pc:spChg chg="mod">
          <ac:chgData name="DSA - Beatriz de Albuquerque Ozorio Rago" userId="S::beatriz.ozorio@adventistas.org::073f1caa-c851-4470-85c4-4d504c612eb8" providerId="AD" clId="Web-{80CEC670-974D-F401-A2AC-37775C100610}" dt="2024-10-08T20:03:00.080" v="60" actId="1076"/>
          <ac:spMkLst>
            <pc:docMk/>
            <pc:sldMk cId="0" sldId="264"/>
            <ac:spMk id="131" creationId="{00000000-0000-0000-0000-000000000000}"/>
          </ac:spMkLst>
        </pc:spChg>
        <pc:picChg chg="mod">
          <ac:chgData name="DSA - Beatriz de Albuquerque Ozorio Rago" userId="S::beatriz.ozorio@adventistas.org::073f1caa-c851-4470-85c4-4d504c612eb8" providerId="AD" clId="Web-{80CEC670-974D-F401-A2AC-37775C100610}" dt="2024-10-08T20:03:03.111" v="61" actId="1076"/>
          <ac:picMkLst>
            <pc:docMk/>
            <pc:sldMk cId="0" sldId="264"/>
            <ac:picMk id="129" creationId="{00000000-0000-0000-0000-000000000000}"/>
          </ac:picMkLst>
        </pc:picChg>
      </pc:sldChg>
      <pc:sldChg chg="modSp">
        <pc:chgData name="DSA - Beatriz de Albuquerque Ozorio Rago" userId="S::beatriz.ozorio@adventistas.org::073f1caa-c851-4470-85c4-4d504c612eb8" providerId="AD" clId="Web-{80CEC670-974D-F401-A2AC-37775C100610}" dt="2024-10-08T20:04:40.364" v="67" actId="20577"/>
        <pc:sldMkLst>
          <pc:docMk/>
          <pc:sldMk cId="0" sldId="265"/>
        </pc:sldMkLst>
        <pc:spChg chg="mod">
          <ac:chgData name="DSA - Beatriz de Albuquerque Ozorio Rago" userId="S::beatriz.ozorio@adventistas.org::073f1caa-c851-4470-85c4-4d504c612eb8" providerId="AD" clId="Web-{80CEC670-974D-F401-A2AC-37775C100610}" dt="2024-10-08T20:04:27.489" v="65" actId="20577"/>
          <ac:spMkLst>
            <pc:docMk/>
            <pc:sldMk cId="0" sldId="265"/>
            <ac:spMk id="137" creationId="{00000000-0000-0000-0000-000000000000}"/>
          </ac:spMkLst>
        </pc:spChg>
        <pc:spChg chg="mod">
          <ac:chgData name="DSA - Beatriz de Albuquerque Ozorio Rago" userId="S::beatriz.ozorio@adventistas.org::073f1caa-c851-4470-85c4-4d504c612eb8" providerId="AD" clId="Web-{80CEC670-974D-F401-A2AC-37775C100610}" dt="2024-10-08T20:04:40.364" v="67" actId="20577"/>
          <ac:spMkLst>
            <pc:docMk/>
            <pc:sldMk cId="0" sldId="265"/>
            <ac:spMk id="138" creationId="{00000000-0000-0000-0000-000000000000}"/>
          </ac:spMkLst>
        </pc:spChg>
      </pc:sldChg>
      <pc:sldChg chg="modSp">
        <pc:chgData name="DSA - Beatriz de Albuquerque Ozorio Rago" userId="S::beatriz.ozorio@adventistas.org::073f1caa-c851-4470-85c4-4d504c612eb8" providerId="AD" clId="Web-{80CEC670-974D-F401-A2AC-37775C100610}" dt="2024-10-08T20:06:03.867" v="74" actId="20577"/>
        <pc:sldMkLst>
          <pc:docMk/>
          <pc:sldMk cId="0" sldId="266"/>
        </pc:sldMkLst>
        <pc:spChg chg="mod">
          <ac:chgData name="DSA - Beatriz de Albuquerque Ozorio Rago" userId="S::beatriz.ozorio@adventistas.org::073f1caa-c851-4470-85c4-4d504c612eb8" providerId="AD" clId="Web-{80CEC670-974D-F401-A2AC-37775C100610}" dt="2024-10-08T20:06:03.867" v="74" actId="20577"/>
          <ac:spMkLst>
            <pc:docMk/>
            <pc:sldMk cId="0" sldId="266"/>
            <ac:spMk id="142" creationId="{00000000-0000-0000-0000-000000000000}"/>
          </ac:spMkLst>
        </pc:spChg>
        <pc:spChg chg="mod">
          <ac:chgData name="DSA - Beatriz de Albuquerque Ozorio Rago" userId="S::beatriz.ozorio@adventistas.org::073f1caa-c851-4470-85c4-4d504c612eb8" providerId="AD" clId="Web-{80CEC670-974D-F401-A2AC-37775C100610}" dt="2024-10-08T20:05:30.147" v="69" actId="20577"/>
          <ac:spMkLst>
            <pc:docMk/>
            <pc:sldMk cId="0" sldId="266"/>
            <ac:spMk id="143" creationId="{00000000-0000-0000-0000-000000000000}"/>
          </ac:spMkLst>
        </pc:spChg>
      </pc:sldChg>
      <pc:sldChg chg="modSp">
        <pc:chgData name="DSA - Beatriz de Albuquerque Ozorio Rago" userId="S::beatriz.ozorio@adventistas.org::073f1caa-c851-4470-85c4-4d504c612eb8" providerId="AD" clId="Web-{80CEC670-974D-F401-A2AC-37775C100610}" dt="2024-10-08T20:06:55.181" v="78" actId="20577"/>
        <pc:sldMkLst>
          <pc:docMk/>
          <pc:sldMk cId="0" sldId="267"/>
        </pc:sldMkLst>
        <pc:spChg chg="mod">
          <ac:chgData name="DSA - Beatriz de Albuquerque Ozorio Rago" userId="S::beatriz.ozorio@adventistas.org::073f1caa-c851-4470-85c4-4d504c612eb8" providerId="AD" clId="Web-{80CEC670-974D-F401-A2AC-37775C100610}" dt="2024-10-08T20:06:55.181" v="78" actId="20577"/>
          <ac:spMkLst>
            <pc:docMk/>
            <pc:sldMk cId="0" sldId="267"/>
            <ac:spMk id="151" creationId="{00000000-0000-0000-0000-000000000000}"/>
          </ac:spMkLst>
        </pc:spChg>
        <pc:spChg chg="mod">
          <ac:chgData name="DSA - Beatriz de Albuquerque Ozorio Rago" userId="S::beatriz.ozorio@adventistas.org::073f1caa-c851-4470-85c4-4d504c612eb8" providerId="AD" clId="Web-{80CEC670-974D-F401-A2AC-37775C100610}" dt="2024-10-08T20:06:30.118" v="76" actId="20577"/>
          <ac:spMkLst>
            <pc:docMk/>
            <pc:sldMk cId="0" sldId="267"/>
            <ac:spMk id="152" creationId="{00000000-0000-0000-0000-000000000000}"/>
          </ac:spMkLst>
        </pc:spChg>
      </pc:sldChg>
      <pc:sldChg chg="modSp">
        <pc:chgData name="DSA - Beatriz de Albuquerque Ozorio Rago" userId="S::beatriz.ozorio@adventistas.org::073f1caa-c851-4470-85c4-4d504c612eb8" providerId="AD" clId="Web-{80CEC670-974D-F401-A2AC-37775C100610}" dt="2024-10-08T20:07:18.979" v="80" actId="20577"/>
        <pc:sldMkLst>
          <pc:docMk/>
          <pc:sldMk cId="0" sldId="268"/>
        </pc:sldMkLst>
        <pc:spChg chg="mod">
          <ac:chgData name="DSA - Beatriz de Albuquerque Ozorio Rago" userId="S::beatriz.ozorio@adventistas.org::073f1caa-c851-4470-85c4-4d504c612eb8" providerId="AD" clId="Web-{80CEC670-974D-F401-A2AC-37775C100610}" dt="2024-10-08T20:07:18.979" v="80" actId="20577"/>
          <ac:spMkLst>
            <pc:docMk/>
            <pc:sldMk cId="0" sldId="268"/>
            <ac:spMk id="158" creationId="{00000000-0000-0000-0000-000000000000}"/>
          </ac:spMkLst>
        </pc:spChg>
      </pc:sldChg>
      <pc:sldChg chg="modSp">
        <pc:chgData name="DSA - Beatriz de Albuquerque Ozorio Rago" userId="S::beatriz.ozorio@adventistas.org::073f1caa-c851-4470-85c4-4d504c612eb8" providerId="AD" clId="Web-{80CEC670-974D-F401-A2AC-37775C100610}" dt="2024-10-08T20:07:44.855" v="85" actId="20577"/>
        <pc:sldMkLst>
          <pc:docMk/>
          <pc:sldMk cId="0" sldId="269"/>
        </pc:sldMkLst>
        <pc:spChg chg="mod">
          <ac:chgData name="DSA - Beatriz de Albuquerque Ozorio Rago" userId="S::beatriz.ozorio@adventistas.org::073f1caa-c851-4470-85c4-4d504c612eb8" providerId="AD" clId="Web-{80CEC670-974D-F401-A2AC-37775C100610}" dt="2024-10-08T20:07:44.855" v="85" actId="20577"/>
          <ac:spMkLst>
            <pc:docMk/>
            <pc:sldMk cId="0" sldId="269"/>
            <ac:spMk id="162" creationId="{00000000-0000-0000-0000-000000000000}"/>
          </ac:spMkLst>
        </pc:spChg>
        <pc:spChg chg="mod">
          <ac:chgData name="DSA - Beatriz de Albuquerque Ozorio Rago" userId="S::beatriz.ozorio@adventistas.org::073f1caa-c851-4470-85c4-4d504c612eb8" providerId="AD" clId="Web-{80CEC670-974D-F401-A2AC-37775C100610}" dt="2024-10-08T20:07:28.870" v="82" actId="20577"/>
          <ac:spMkLst>
            <pc:docMk/>
            <pc:sldMk cId="0" sldId="269"/>
            <ac:spMk id="163" creationId="{00000000-0000-0000-0000-000000000000}"/>
          </ac:spMkLst>
        </pc:spChg>
      </pc:sldChg>
      <pc:sldChg chg="modSp">
        <pc:chgData name="DSA - Beatriz de Albuquerque Ozorio Rago" userId="S::beatriz.ozorio@adventistas.org::073f1caa-c851-4470-85c4-4d504c612eb8" providerId="AD" clId="Web-{80CEC670-974D-F401-A2AC-37775C100610}" dt="2024-10-08T20:08:01.058" v="87" actId="20577"/>
        <pc:sldMkLst>
          <pc:docMk/>
          <pc:sldMk cId="0" sldId="270"/>
        </pc:sldMkLst>
        <pc:spChg chg="mod">
          <ac:chgData name="DSA - Beatriz de Albuquerque Ozorio Rago" userId="S::beatriz.ozorio@adventistas.org::073f1caa-c851-4470-85c4-4d504c612eb8" providerId="AD" clId="Web-{80CEC670-974D-F401-A2AC-37775C100610}" dt="2024-10-08T20:08:01.058" v="87" actId="20577"/>
          <ac:spMkLst>
            <pc:docMk/>
            <pc:sldMk cId="0" sldId="270"/>
            <ac:spMk id="172" creationId="{00000000-0000-0000-0000-000000000000}"/>
          </ac:spMkLst>
        </pc:spChg>
      </pc:sldChg>
      <pc:sldChg chg="modSp">
        <pc:chgData name="DSA - Beatriz de Albuquerque Ozorio Rago" userId="S::beatriz.ozorio@adventistas.org::073f1caa-c851-4470-85c4-4d504c612eb8" providerId="AD" clId="Web-{80CEC670-974D-F401-A2AC-37775C100610}" dt="2024-10-08T20:12:05.598" v="119" actId="20577"/>
        <pc:sldMkLst>
          <pc:docMk/>
          <pc:sldMk cId="0" sldId="271"/>
        </pc:sldMkLst>
        <pc:spChg chg="mod">
          <ac:chgData name="DSA - Beatriz de Albuquerque Ozorio Rago" userId="S::beatriz.ozorio@adventistas.org::073f1caa-c851-4470-85c4-4d504c612eb8" providerId="AD" clId="Web-{80CEC670-974D-F401-A2AC-37775C100610}" dt="2024-10-08T20:08:53.404" v="93" actId="20577"/>
          <ac:spMkLst>
            <pc:docMk/>
            <pc:sldMk cId="0" sldId="271"/>
            <ac:spMk id="177" creationId="{00000000-0000-0000-0000-000000000000}"/>
          </ac:spMkLst>
        </pc:spChg>
        <pc:spChg chg="mod">
          <ac:chgData name="DSA - Beatriz de Albuquerque Ozorio Rago" userId="S::beatriz.ozorio@adventistas.org::073f1caa-c851-4470-85c4-4d504c612eb8" providerId="AD" clId="Web-{80CEC670-974D-F401-A2AC-37775C100610}" dt="2024-10-08T20:08:26.231" v="89" actId="20577"/>
          <ac:spMkLst>
            <pc:docMk/>
            <pc:sldMk cId="0" sldId="271"/>
            <ac:spMk id="180" creationId="{00000000-0000-0000-0000-000000000000}"/>
          </ac:spMkLst>
        </pc:spChg>
        <pc:spChg chg="mod">
          <ac:chgData name="DSA - Beatriz de Albuquerque Ozorio Rago" userId="S::beatriz.ozorio@adventistas.org::073f1caa-c851-4470-85c4-4d504c612eb8" providerId="AD" clId="Web-{80CEC670-974D-F401-A2AC-37775C100610}" dt="2024-10-08T20:08:37.388" v="91" actId="20577"/>
          <ac:spMkLst>
            <pc:docMk/>
            <pc:sldMk cId="0" sldId="271"/>
            <ac:spMk id="187" creationId="{00000000-0000-0000-0000-000000000000}"/>
          </ac:spMkLst>
        </pc:spChg>
        <pc:spChg chg="mod">
          <ac:chgData name="DSA - Beatriz de Albuquerque Ozorio Rago" userId="S::beatriz.ozorio@adventistas.org::073f1caa-c851-4470-85c4-4d504c612eb8" providerId="AD" clId="Web-{80CEC670-974D-F401-A2AC-37775C100610}" dt="2024-10-08T20:09:04.967" v="95" actId="20577"/>
          <ac:spMkLst>
            <pc:docMk/>
            <pc:sldMk cId="0" sldId="271"/>
            <ac:spMk id="192" creationId="{00000000-0000-0000-0000-000000000000}"/>
          </ac:spMkLst>
        </pc:spChg>
        <pc:spChg chg="mod">
          <ac:chgData name="DSA - Beatriz de Albuquerque Ozorio Rago" userId="S::beatriz.ozorio@adventistas.org::073f1caa-c851-4470-85c4-4d504c612eb8" providerId="AD" clId="Web-{80CEC670-974D-F401-A2AC-37775C100610}" dt="2024-10-08T20:09:41.249" v="104" actId="20577"/>
          <ac:spMkLst>
            <pc:docMk/>
            <pc:sldMk cId="0" sldId="271"/>
            <ac:spMk id="194" creationId="{00000000-0000-0000-0000-000000000000}"/>
          </ac:spMkLst>
        </pc:spChg>
        <pc:spChg chg="mod">
          <ac:chgData name="DSA - Beatriz de Albuquerque Ozorio Rago" userId="S::beatriz.ozorio@adventistas.org::073f1caa-c851-4470-85c4-4d504c612eb8" providerId="AD" clId="Web-{80CEC670-974D-F401-A2AC-37775C100610}" dt="2024-10-08T20:09:47.937" v="106" actId="20577"/>
          <ac:spMkLst>
            <pc:docMk/>
            <pc:sldMk cId="0" sldId="271"/>
            <ac:spMk id="196" creationId="{00000000-0000-0000-0000-000000000000}"/>
          </ac:spMkLst>
        </pc:spChg>
        <pc:spChg chg="mod">
          <ac:chgData name="DSA - Beatriz de Albuquerque Ozorio Rago" userId="S::beatriz.ozorio@adventistas.org::073f1caa-c851-4470-85c4-4d504c612eb8" providerId="AD" clId="Web-{80CEC670-974D-F401-A2AC-37775C100610}" dt="2024-10-08T20:09:58.640" v="108" actId="20577"/>
          <ac:spMkLst>
            <pc:docMk/>
            <pc:sldMk cId="0" sldId="271"/>
            <ac:spMk id="198" creationId="{00000000-0000-0000-0000-000000000000}"/>
          </ac:spMkLst>
        </pc:spChg>
        <pc:spChg chg="mod">
          <ac:chgData name="DSA - Beatriz de Albuquerque Ozorio Rago" userId="S::beatriz.ozorio@adventistas.org::073f1caa-c851-4470-85c4-4d504c612eb8" providerId="AD" clId="Web-{80CEC670-974D-F401-A2AC-37775C100610}" dt="2024-10-08T20:11:22.049" v="111" actId="20577"/>
          <ac:spMkLst>
            <pc:docMk/>
            <pc:sldMk cId="0" sldId="271"/>
            <ac:spMk id="200" creationId="{00000000-0000-0000-0000-000000000000}"/>
          </ac:spMkLst>
        </pc:spChg>
        <pc:spChg chg="mod">
          <ac:chgData name="DSA - Beatriz de Albuquerque Ozorio Rago" userId="S::beatriz.ozorio@adventistas.org::073f1caa-c851-4470-85c4-4d504c612eb8" providerId="AD" clId="Web-{80CEC670-974D-F401-A2AC-37775C100610}" dt="2024-10-08T20:11:31.425" v="113" actId="20577"/>
          <ac:spMkLst>
            <pc:docMk/>
            <pc:sldMk cId="0" sldId="271"/>
            <ac:spMk id="202" creationId="{00000000-0000-0000-0000-000000000000}"/>
          </ac:spMkLst>
        </pc:spChg>
        <pc:spChg chg="mod">
          <ac:chgData name="DSA - Beatriz de Albuquerque Ozorio Rago" userId="S::beatriz.ozorio@adventistas.org::073f1caa-c851-4470-85c4-4d504c612eb8" providerId="AD" clId="Web-{80CEC670-974D-F401-A2AC-37775C100610}" dt="2024-10-08T20:11:45.675" v="115" actId="20577"/>
          <ac:spMkLst>
            <pc:docMk/>
            <pc:sldMk cId="0" sldId="271"/>
            <ac:spMk id="204" creationId="{00000000-0000-0000-0000-000000000000}"/>
          </ac:spMkLst>
        </pc:spChg>
        <pc:spChg chg="mod">
          <ac:chgData name="DSA - Beatriz de Albuquerque Ozorio Rago" userId="S::beatriz.ozorio@adventistas.org::073f1caa-c851-4470-85c4-4d504c612eb8" providerId="AD" clId="Web-{80CEC670-974D-F401-A2AC-37775C100610}" dt="2024-10-08T20:11:54.441" v="117" actId="20577"/>
          <ac:spMkLst>
            <pc:docMk/>
            <pc:sldMk cId="0" sldId="271"/>
            <ac:spMk id="206" creationId="{00000000-0000-0000-0000-000000000000}"/>
          </ac:spMkLst>
        </pc:spChg>
        <pc:spChg chg="mod">
          <ac:chgData name="DSA - Beatriz de Albuquerque Ozorio Rago" userId="S::beatriz.ozorio@adventistas.org::073f1caa-c851-4470-85c4-4d504c612eb8" providerId="AD" clId="Web-{80CEC670-974D-F401-A2AC-37775C100610}" dt="2024-10-08T20:12:05.598" v="119" actId="20577"/>
          <ac:spMkLst>
            <pc:docMk/>
            <pc:sldMk cId="0" sldId="271"/>
            <ac:spMk id="208" creationId="{00000000-0000-0000-0000-000000000000}"/>
          </ac:spMkLst>
        </pc:spChg>
      </pc:sldChg>
      <pc:sldChg chg="modSp">
        <pc:chgData name="DSA - Beatriz de Albuquerque Ozorio Rago" userId="S::beatriz.ozorio@adventistas.org::073f1caa-c851-4470-85c4-4d504c612eb8" providerId="AD" clId="Web-{80CEC670-974D-F401-A2AC-37775C100610}" dt="2024-10-08T20:12:23.239" v="124" actId="20577"/>
        <pc:sldMkLst>
          <pc:docMk/>
          <pc:sldMk cId="0" sldId="272"/>
        </pc:sldMkLst>
        <pc:spChg chg="mod">
          <ac:chgData name="DSA - Beatriz de Albuquerque Ozorio Rago" userId="S::beatriz.ozorio@adventistas.org::073f1caa-c851-4470-85c4-4d504c612eb8" providerId="AD" clId="Web-{80CEC670-974D-F401-A2AC-37775C100610}" dt="2024-10-08T20:12:23.239" v="124" actId="20577"/>
          <ac:spMkLst>
            <pc:docMk/>
            <pc:sldMk cId="0" sldId="272"/>
            <ac:spMk id="215" creationId="{00000000-0000-0000-0000-000000000000}"/>
          </ac:spMkLst>
        </pc:spChg>
        <pc:spChg chg="mod">
          <ac:chgData name="DSA - Beatriz de Albuquerque Ozorio Rago" userId="S::beatriz.ozorio@adventistas.org::073f1caa-c851-4470-85c4-4d504c612eb8" providerId="AD" clId="Web-{80CEC670-974D-F401-A2AC-37775C100610}" dt="2024-10-08T20:12:14.051" v="123" actId="20577"/>
          <ac:spMkLst>
            <pc:docMk/>
            <pc:sldMk cId="0" sldId="272"/>
            <ac:spMk id="216" creationId="{00000000-0000-0000-0000-000000000000}"/>
          </ac:spMkLst>
        </pc:spChg>
      </pc:sldChg>
      <pc:sldChg chg="modSp">
        <pc:chgData name="DSA - Beatriz de Albuquerque Ozorio Rago" userId="S::beatriz.ozorio@adventistas.org::073f1caa-c851-4470-85c4-4d504c612eb8" providerId="AD" clId="Web-{80CEC670-974D-F401-A2AC-37775C100610}" dt="2024-10-08T20:13:50.257" v="133" actId="20577"/>
        <pc:sldMkLst>
          <pc:docMk/>
          <pc:sldMk cId="0" sldId="273"/>
        </pc:sldMkLst>
        <pc:spChg chg="mod">
          <ac:chgData name="DSA - Beatriz de Albuquerque Ozorio Rago" userId="S::beatriz.ozorio@adventistas.org::073f1caa-c851-4470-85c4-4d504c612eb8" providerId="AD" clId="Web-{80CEC670-974D-F401-A2AC-37775C100610}" dt="2024-10-08T20:13:46.585" v="131" actId="20577"/>
          <ac:spMkLst>
            <pc:docMk/>
            <pc:sldMk cId="0" sldId="273"/>
            <ac:spMk id="222" creationId="{00000000-0000-0000-0000-000000000000}"/>
          </ac:spMkLst>
        </pc:spChg>
        <pc:spChg chg="mod">
          <ac:chgData name="DSA - Beatriz de Albuquerque Ozorio Rago" userId="S::beatriz.ozorio@adventistas.org::073f1caa-c851-4470-85c4-4d504c612eb8" providerId="AD" clId="Web-{80CEC670-974D-F401-A2AC-37775C100610}" dt="2024-10-08T20:13:50.257" v="133" actId="20577"/>
          <ac:spMkLst>
            <pc:docMk/>
            <pc:sldMk cId="0" sldId="273"/>
            <ac:spMk id="223" creationId="{00000000-0000-0000-0000-000000000000}"/>
          </ac:spMkLst>
        </pc:spChg>
      </pc:sldChg>
      <pc:sldChg chg="modSp">
        <pc:chgData name="DSA - Beatriz de Albuquerque Ozorio Rago" userId="S::beatriz.ozorio@adventistas.org::073f1caa-c851-4470-85c4-4d504c612eb8" providerId="AD" clId="Web-{80CEC670-974D-F401-A2AC-37775C100610}" dt="2024-10-08T20:15:29.198" v="149" actId="20577"/>
        <pc:sldMkLst>
          <pc:docMk/>
          <pc:sldMk cId="0" sldId="274"/>
        </pc:sldMkLst>
        <pc:spChg chg="mod">
          <ac:chgData name="DSA - Beatriz de Albuquerque Ozorio Rago" userId="S::beatriz.ozorio@adventistas.org::073f1caa-c851-4470-85c4-4d504c612eb8" providerId="AD" clId="Web-{80CEC670-974D-F401-A2AC-37775C100610}" dt="2024-10-08T20:14:40.399" v="143" actId="1076"/>
          <ac:spMkLst>
            <pc:docMk/>
            <pc:sldMk cId="0" sldId="274"/>
            <ac:spMk id="229" creationId="{00000000-0000-0000-0000-000000000000}"/>
          </ac:spMkLst>
        </pc:spChg>
        <pc:spChg chg="mod">
          <ac:chgData name="DSA - Beatriz de Albuquerque Ozorio Rago" userId="S::beatriz.ozorio@adventistas.org::073f1caa-c851-4470-85c4-4d504c612eb8" providerId="AD" clId="Web-{80CEC670-974D-F401-A2AC-37775C100610}" dt="2024-10-08T20:15:29.198" v="149" actId="20577"/>
          <ac:spMkLst>
            <pc:docMk/>
            <pc:sldMk cId="0" sldId="274"/>
            <ac:spMk id="231" creationId="{00000000-0000-0000-0000-000000000000}"/>
          </ac:spMkLst>
        </pc:spChg>
      </pc:sldChg>
      <pc:sldChg chg="modSp">
        <pc:chgData name="DSA - Beatriz de Albuquerque Ozorio Rago" userId="S::beatriz.ozorio@adventistas.org::073f1caa-c851-4470-85c4-4d504c612eb8" providerId="AD" clId="Web-{80CEC670-974D-F401-A2AC-37775C100610}" dt="2024-10-08T20:15:20.010" v="147" actId="20577"/>
        <pc:sldMkLst>
          <pc:docMk/>
          <pc:sldMk cId="0" sldId="279"/>
        </pc:sldMkLst>
        <pc:spChg chg="mod">
          <ac:chgData name="DSA - Beatriz de Albuquerque Ozorio Rago" userId="S::beatriz.ozorio@adventistas.org::073f1caa-c851-4470-85c4-4d504c612eb8" providerId="AD" clId="Web-{80CEC670-974D-F401-A2AC-37775C100610}" dt="2024-10-08T20:15:20.010" v="147" actId="20577"/>
          <ac:spMkLst>
            <pc:docMk/>
            <pc:sldMk cId="0" sldId="279"/>
            <ac:spMk id="265" creationId="{00000000-0000-0000-0000-000000000000}"/>
          </ac:spMkLst>
        </pc:spChg>
      </pc:sldChg>
      <pc:sldChg chg="modSp">
        <pc:chgData name="DSA - Beatriz de Albuquerque Ozorio Rago" userId="S::beatriz.ozorio@adventistas.org::073f1caa-c851-4470-85c4-4d504c612eb8" providerId="AD" clId="Web-{80CEC670-974D-F401-A2AC-37775C100610}" dt="2024-10-08T20:15:14.416" v="145" actId="20577"/>
        <pc:sldMkLst>
          <pc:docMk/>
          <pc:sldMk cId="0" sldId="280"/>
        </pc:sldMkLst>
        <pc:spChg chg="mod">
          <ac:chgData name="DSA - Beatriz de Albuquerque Ozorio Rago" userId="S::beatriz.ozorio@adventistas.org::073f1caa-c851-4470-85c4-4d504c612eb8" providerId="AD" clId="Web-{80CEC670-974D-F401-A2AC-37775C100610}" dt="2024-10-08T20:15:14.416" v="145" actId="20577"/>
          <ac:spMkLst>
            <pc:docMk/>
            <pc:sldMk cId="0" sldId="280"/>
            <ac:spMk id="270" creationId="{00000000-0000-0000-0000-000000000000}"/>
          </ac:spMkLst>
        </pc:spChg>
      </pc:sldChg>
    </pc:docChg>
  </pc:docChgLst>
  <pc:docChgLst>
    <pc:chgData name="DSA - Beatriz de Albuquerque Ozorio Rago" userId="S::beatriz.ozorio@adventistas.org::073f1caa-c851-4470-85c4-4d504c612eb8" providerId="AD" clId="Web-{8CCD4752-B3A4-D049-0C0D-475CF51FE9C4}"/>
    <pc:docChg chg="modSld">
      <pc:chgData name="DSA - Beatriz de Albuquerque Ozorio Rago" userId="S::beatriz.ozorio@adventistas.org::073f1caa-c851-4470-85c4-4d504c612eb8" providerId="AD" clId="Web-{8CCD4752-B3A4-D049-0C0D-475CF51FE9C4}" dt="2024-10-09T13:15:06.323" v="19" actId="1076"/>
      <pc:docMkLst>
        <pc:docMk/>
      </pc:docMkLst>
      <pc:sldChg chg="modSp">
        <pc:chgData name="DSA - Beatriz de Albuquerque Ozorio Rago" userId="S::beatriz.ozorio@adventistas.org::073f1caa-c851-4470-85c4-4d504c612eb8" providerId="AD" clId="Web-{8CCD4752-B3A4-D049-0C0D-475CF51FE9C4}" dt="2024-10-09T13:12:32.729" v="0" actId="1076"/>
        <pc:sldMkLst>
          <pc:docMk/>
          <pc:sldMk cId="0" sldId="259"/>
        </pc:sldMkLst>
        <pc:spChg chg="mod">
          <ac:chgData name="DSA - Beatriz de Albuquerque Ozorio Rago" userId="S::beatriz.ozorio@adventistas.org::073f1caa-c851-4470-85c4-4d504c612eb8" providerId="AD" clId="Web-{8CCD4752-B3A4-D049-0C0D-475CF51FE9C4}" dt="2024-10-09T13:12:32.729" v="0" actId="1076"/>
          <ac:spMkLst>
            <pc:docMk/>
            <pc:sldMk cId="0" sldId="259"/>
            <ac:spMk id="91" creationId="{00000000-0000-0000-0000-000000000000}"/>
          </ac:spMkLst>
        </pc:spChg>
      </pc:sldChg>
      <pc:sldChg chg="modSp">
        <pc:chgData name="DSA - Beatriz de Albuquerque Ozorio Rago" userId="S::beatriz.ozorio@adventistas.org::073f1caa-c851-4470-85c4-4d504c612eb8" providerId="AD" clId="Web-{8CCD4752-B3A4-D049-0C0D-475CF51FE9C4}" dt="2024-10-09T13:12:58.273" v="3" actId="20577"/>
        <pc:sldMkLst>
          <pc:docMk/>
          <pc:sldMk cId="0" sldId="260"/>
        </pc:sldMkLst>
        <pc:spChg chg="mod">
          <ac:chgData name="DSA - Beatriz de Albuquerque Ozorio Rago" userId="S::beatriz.ozorio@adventistas.org::073f1caa-c851-4470-85c4-4d504c612eb8" providerId="AD" clId="Web-{8CCD4752-B3A4-D049-0C0D-475CF51FE9C4}" dt="2024-10-09T13:12:58.273" v="3" actId="20577"/>
          <ac:spMkLst>
            <pc:docMk/>
            <pc:sldMk cId="0" sldId="260"/>
            <ac:spMk id="96" creationId="{00000000-0000-0000-0000-000000000000}"/>
          </ac:spMkLst>
        </pc:spChg>
        <pc:picChg chg="mod">
          <ac:chgData name="DSA - Beatriz de Albuquerque Ozorio Rago" userId="S::beatriz.ozorio@adventistas.org::073f1caa-c851-4470-85c4-4d504c612eb8" providerId="AD" clId="Web-{8CCD4752-B3A4-D049-0C0D-475CF51FE9C4}" dt="2024-10-09T13:12:42.070" v="1" actId="1076"/>
          <ac:picMkLst>
            <pc:docMk/>
            <pc:sldMk cId="0" sldId="260"/>
            <ac:picMk id="97" creationId="{00000000-0000-0000-0000-000000000000}"/>
          </ac:picMkLst>
        </pc:picChg>
      </pc:sldChg>
      <pc:sldChg chg="modSp">
        <pc:chgData name="DSA - Beatriz de Albuquerque Ozorio Rago" userId="S::beatriz.ozorio@adventistas.org::073f1caa-c851-4470-85c4-4d504c612eb8" providerId="AD" clId="Web-{8CCD4752-B3A4-D049-0C0D-475CF51FE9C4}" dt="2024-10-09T13:13:26.227" v="7" actId="1076"/>
        <pc:sldMkLst>
          <pc:docMk/>
          <pc:sldMk cId="0" sldId="264"/>
        </pc:sldMkLst>
        <pc:spChg chg="mod">
          <ac:chgData name="DSA - Beatriz de Albuquerque Ozorio Rago" userId="S::beatriz.ozorio@adventistas.org::073f1caa-c851-4470-85c4-4d504c612eb8" providerId="AD" clId="Web-{8CCD4752-B3A4-D049-0C0D-475CF51FE9C4}" dt="2024-10-09T13:13:26.227" v="7" actId="1076"/>
          <ac:spMkLst>
            <pc:docMk/>
            <pc:sldMk cId="0" sldId="264"/>
            <ac:spMk id="130" creationId="{00000000-0000-0000-0000-000000000000}"/>
          </ac:spMkLst>
        </pc:spChg>
        <pc:spChg chg="mod">
          <ac:chgData name="DSA - Beatriz de Albuquerque Ozorio Rago" userId="S::beatriz.ozorio@adventistas.org::073f1caa-c851-4470-85c4-4d504c612eb8" providerId="AD" clId="Web-{8CCD4752-B3A4-D049-0C0D-475CF51FE9C4}" dt="2024-10-09T13:13:15.274" v="5" actId="1076"/>
          <ac:spMkLst>
            <pc:docMk/>
            <pc:sldMk cId="0" sldId="264"/>
            <ac:spMk id="131" creationId="{00000000-0000-0000-0000-000000000000}"/>
          </ac:spMkLst>
        </pc:spChg>
      </pc:sldChg>
      <pc:sldChg chg="modSp">
        <pc:chgData name="DSA - Beatriz de Albuquerque Ozorio Rago" userId="S::beatriz.ozorio@adventistas.org::073f1caa-c851-4470-85c4-4d504c612eb8" providerId="AD" clId="Web-{8CCD4752-B3A4-D049-0C0D-475CF51FE9C4}" dt="2024-10-09T13:13:46.667" v="13" actId="1076"/>
        <pc:sldMkLst>
          <pc:docMk/>
          <pc:sldMk cId="0" sldId="265"/>
        </pc:sldMkLst>
        <pc:spChg chg="mod">
          <ac:chgData name="DSA - Beatriz de Albuquerque Ozorio Rago" userId="S::beatriz.ozorio@adventistas.org::073f1caa-c851-4470-85c4-4d504c612eb8" providerId="AD" clId="Web-{8CCD4752-B3A4-D049-0C0D-475CF51FE9C4}" dt="2024-10-09T13:13:41.321" v="11" actId="1076"/>
          <ac:spMkLst>
            <pc:docMk/>
            <pc:sldMk cId="0" sldId="265"/>
            <ac:spMk id="137" creationId="{00000000-0000-0000-0000-000000000000}"/>
          </ac:spMkLst>
        </pc:spChg>
        <pc:spChg chg="mod">
          <ac:chgData name="DSA - Beatriz de Albuquerque Ozorio Rago" userId="S::beatriz.ozorio@adventistas.org::073f1caa-c851-4470-85c4-4d504c612eb8" providerId="AD" clId="Web-{8CCD4752-B3A4-D049-0C0D-475CF51FE9C4}" dt="2024-10-09T13:13:46.667" v="13" actId="1076"/>
          <ac:spMkLst>
            <pc:docMk/>
            <pc:sldMk cId="0" sldId="265"/>
            <ac:spMk id="138" creationId="{00000000-0000-0000-0000-000000000000}"/>
          </ac:spMkLst>
        </pc:spChg>
        <pc:picChg chg="mod">
          <ac:chgData name="DSA - Beatriz de Albuquerque Ozorio Rago" userId="S::beatriz.ozorio@adventistas.org::073f1caa-c851-4470-85c4-4d504c612eb8" providerId="AD" clId="Web-{8CCD4752-B3A4-D049-0C0D-475CF51FE9C4}" dt="2024-10-09T13:13:44.118" v="12" actId="1076"/>
          <ac:picMkLst>
            <pc:docMk/>
            <pc:sldMk cId="0" sldId="265"/>
            <ac:picMk id="136" creationId="{00000000-0000-0000-0000-000000000000}"/>
          </ac:picMkLst>
        </pc:picChg>
      </pc:sldChg>
      <pc:sldChg chg="modSp">
        <pc:chgData name="DSA - Beatriz de Albuquerque Ozorio Rago" userId="S::beatriz.ozorio@adventistas.org::073f1caa-c851-4470-85c4-4d504c612eb8" providerId="AD" clId="Web-{8CCD4752-B3A4-D049-0C0D-475CF51FE9C4}" dt="2024-10-09T13:15:06.323" v="19" actId="1076"/>
        <pc:sldMkLst>
          <pc:docMk/>
          <pc:sldMk cId="0" sldId="281"/>
        </pc:sldMkLst>
        <pc:spChg chg="mod">
          <ac:chgData name="DSA - Beatriz de Albuquerque Ozorio Rago" userId="S::beatriz.ozorio@adventistas.org::073f1caa-c851-4470-85c4-4d504c612eb8" providerId="AD" clId="Web-{8CCD4752-B3A4-D049-0C0D-475CF51FE9C4}" dt="2024-10-09T13:14:59.292" v="16" actId="1076"/>
          <ac:spMkLst>
            <pc:docMk/>
            <pc:sldMk cId="0" sldId="281"/>
            <ac:spMk id="276" creationId="{00000000-0000-0000-0000-000000000000}"/>
          </ac:spMkLst>
        </pc:spChg>
        <pc:spChg chg="mod">
          <ac:chgData name="DSA - Beatriz de Albuquerque Ozorio Rago" userId="S::beatriz.ozorio@adventistas.org::073f1caa-c851-4470-85c4-4d504c612eb8" providerId="AD" clId="Web-{8CCD4752-B3A4-D049-0C0D-475CF51FE9C4}" dt="2024-10-09T13:14:38.323" v="14" actId="1076"/>
          <ac:spMkLst>
            <pc:docMk/>
            <pc:sldMk cId="0" sldId="281"/>
            <ac:spMk id="278" creationId="{00000000-0000-0000-0000-000000000000}"/>
          </ac:spMkLst>
        </pc:spChg>
        <pc:spChg chg="mod">
          <ac:chgData name="DSA - Beatriz de Albuquerque Ozorio Rago" userId="S::beatriz.ozorio@adventistas.org::073f1caa-c851-4470-85c4-4d504c612eb8" providerId="AD" clId="Web-{8CCD4752-B3A4-D049-0C0D-475CF51FE9C4}" dt="2024-10-09T13:15:01.355" v="17" actId="1076"/>
          <ac:spMkLst>
            <pc:docMk/>
            <pc:sldMk cId="0" sldId="281"/>
            <ac:spMk id="279" creationId="{00000000-0000-0000-0000-000000000000}"/>
          </ac:spMkLst>
        </pc:spChg>
        <pc:picChg chg="mod">
          <ac:chgData name="DSA - Beatriz de Albuquerque Ozorio Rago" userId="S::beatriz.ozorio@adventistas.org::073f1caa-c851-4470-85c4-4d504c612eb8" providerId="AD" clId="Web-{8CCD4752-B3A4-D049-0C0D-475CF51FE9C4}" dt="2024-10-09T13:15:03.714" v="18" actId="1076"/>
          <ac:picMkLst>
            <pc:docMk/>
            <pc:sldMk cId="0" sldId="281"/>
            <ac:picMk id="274" creationId="{00000000-0000-0000-0000-000000000000}"/>
          </ac:picMkLst>
        </pc:picChg>
        <pc:picChg chg="mod">
          <ac:chgData name="DSA - Beatriz de Albuquerque Ozorio Rago" userId="S::beatriz.ozorio@adventistas.org::073f1caa-c851-4470-85c4-4d504c612eb8" providerId="AD" clId="Web-{8CCD4752-B3A4-D049-0C0D-475CF51FE9C4}" dt="2024-10-09T13:15:06.323" v="19" actId="1076"/>
          <ac:picMkLst>
            <pc:docMk/>
            <pc:sldMk cId="0" sldId="281"/>
            <ac:picMk id="27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143000" y="685800"/>
            <a:ext cx="4572000" cy="3429000"/>
          </a:xfrm>
          <a:prstGeom prst="rect">
            <a:avLst/>
          </a:prstGeom>
        </p:spPr>
        <p:txBody>
          <a:bodyPr/>
          <a:lstStyle/>
          <a:p>
            <a:endParaRPr/>
          </a:p>
        </p:txBody>
      </p:sp>
      <p:sp>
        <p:nvSpPr>
          <p:cNvPr id="64" name="Shape 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381000" y="685800"/>
            <a:ext cx="6096000" cy="3429000"/>
          </a:xfrm>
          <a:prstGeom prst="rect">
            <a:avLst/>
          </a:prstGeom>
        </p:spPr>
        <p:txBody>
          <a:bodyPr/>
          <a:lstStyle/>
          <a:p>
            <a:endParaRPr/>
          </a:p>
        </p:txBody>
      </p:sp>
      <p:sp>
        <p:nvSpPr>
          <p:cNvPr id="74" name="Shape 74"/>
          <p:cNvSpPr>
            <a:spLocks noGrp="1"/>
          </p:cNvSpPr>
          <p:nvPr>
            <p:ph type="body" sz="quarter" idx="1"/>
          </p:nvPr>
        </p:nvSpPr>
        <p:spPr>
          <a:prstGeom prst="rect">
            <a:avLst/>
          </a:prstGeom>
        </p:spPr>
        <p:txBody>
          <a:bodyPr/>
          <a:lstStyle/>
          <a:p>
            <a:r>
              <a:t>A ÉTICA E A MORAL DE JESUS</a:t>
            </a:r>
          </a:p>
          <a:p>
            <a:r>
              <a:t>Texto base: Salmo 40:8</a:t>
            </a:r>
          </a:p>
          <a:p>
            <a:r>
              <a:t>Sergio Becerra</a:t>
            </a:r>
          </a:p>
          <a:p>
            <a:r>
              <a:t>Reitor do SALT/UAP</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Porém, por que Deus tem direito de definir o que é ético e moral para nós? Isaías 45:18 diz: “Porque assim diz o Senhor que tem criado os céus, o Deus que formou a terra, e a fez; ele a confirmou, não a criou vazia, mas a formou para que fosse habitada: “Eu sou o Senhor e não há outro”. Deus é nosso criador e soberano. Tendo nos criado, Ele sabe qual é a melhor maneira de vivermos e levarmos uma vida feliz, proveitosa e plena. Aqueles que escolheram seguir os ensinamentos de Deus sobre a ética e a moral, viram que Deus sabe o que faz, porque tudo o que Ele faz é bom e para nosso bem-estar.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t>A rebelião de Lúcifer no Céu, contra a lei de Deus, é o que nos levou ao caos atual aqui na Terra. O homem escolheu seguir o princípio satânico do egoísmo, deixando-se guiar pela própria opinião, em lugar da orientação divina. Infelizmente, só colhemos dor, conflitos, violência e morte.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II. A santa lei de Deus é baseada no amor a Deus e ao nosso próximo. Mateus 22:37-40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Mateus 22:37-40 - Jesus respondeu: — “Ame o Senhor, seu Deus, de todo o seu coração, de toda a sua alma e de todo o seu entendimento.” Este é o grande e primeiro mandamento. E o segundo, semelhante a este, é: “Ame o seu próximo como você ama a si mesmo.” Desses dois mandamentos dependem toda a Lei e os Profetas.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A lei de Deus não é aleatória, baseada em ideias impulsivas da parte de Deus. Ela se baseia em Seu caráter de amor. Por isso, a lei demanda amor e respeito por Deus, nosso Criador e Sustentador. Ela também demanda que respeitemos e amemos nosso próximo, respeitando o que é dele, tratando-o com consideração como nós gostaríamos de ser tratados.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Por exemplo, os Dez Mandamentos contêm quatro mandamentos que têm a ver com amar e respeitar a Deus (Êxodo 20:3-17): 1) Não ter outros deuses além do Deus verdadeiro. 2) Não tomar o nome de Deus em vão. 3) Não fazer para nós imagens de Deus ou de qualquer outra semelhança para adorá-Lo como uma divindade. 4) Guardar o sábado como dia de adoração e descanso em honra a Deus, nosso Criador e Soberano. Ele também contém seis mandamentos relacionados ao nosso respeito e amor pelo próximo. 5) Honrar nosso pai e nossa mãe. 6) Não matar. 7) Não cometer adultério. 8) Não roubar. 9) Não dar falso testemunho contra nosso próximo. 10) Não cobiçar nada que pertença ao nosso próximo. Sem dúvida, o mundo seria um lugar muito melhor para se viver se todos guardassem a santa lei de Deus.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Por outro lado, Deus não nos pede nunca para fazer algo sem primeiro fazer algo por nós. No caso dos israelitas, antes de entregá-los e exigir que eles obedecessem à Sua santa lei, Ele lhes declarou (Êxodo 20:2): “Eu sou o Senhor, seu Deus, que o tirei da terra do Egito, da casa da servidão”. Antes de Se revelar a eles como seu Criador e seu Soberano que tinha o direito de exigir deles a obediência, Deus os libertou da escravidão, salvando-os por Sua graça e misericórdia.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381000" y="685800"/>
            <a:ext cx="60960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Do mesmo modo, Deus nos libertou em Cristo da escravidão do pecado e promete nos dar o poder de obedecer à Sua santa lei como uma resposta de amor à libertação do pecado. Filipenses 2:13 nos diz: “porque Deus é quem efetua em vocês tanto o querer como o realizar, segundo a sua boa vontade”. Temos a certeza do êxito, porque o próprio Deus guia o crente pelo caminho certo e o capacita a obedecer.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III. A ética e a moral de Jesus nos desafiam a ir além do respeito literal pela lei. Mateus 6:14, 15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Em Seu Sermão do Monte, Cristo ensinou que os filhos de Deus devem aspirar a ir além da obediência à letra da lei. Deus espera que reflitamos o caráter amoroso de Deus não somente respeitando nosso próximo, mas também sendo generoso com ele inclusive quando ele não o merece.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xfrm>
            <a:off x="381000" y="685800"/>
            <a:ext cx="6096000" cy="3429000"/>
          </a:xfrm>
          <a:prstGeom prst="rect">
            <a:avLst/>
          </a:prstGeom>
        </p:spPr>
        <p:txBody>
          <a:bodyPr/>
          <a:lstStyle/>
          <a:p>
            <a:endParaRPr/>
          </a:p>
        </p:txBody>
      </p:sp>
      <p:sp>
        <p:nvSpPr>
          <p:cNvPr id="87" name="Shape 87"/>
          <p:cNvSpPr>
            <a:spLocks noGrp="1"/>
          </p:cNvSpPr>
          <p:nvPr>
            <p:ph type="body" sz="quarter" idx="1"/>
          </p:nvPr>
        </p:nvSpPr>
        <p:spPr>
          <a:prstGeom prst="rect">
            <a:avLst/>
          </a:prstGeom>
        </p:spPr>
        <p:txBody>
          <a:bodyPr/>
          <a:lstStyle/>
          <a:p>
            <a:r>
              <a:t>O que é ética? De acordo com o Dicionário Michaelis, é o “conjunto de princípios, valores e normas morais e de conduta de um indivíduo ou de grupo social ou de uma sociedade”. Isso é muito importante, pois tem a ver com nossa conduta, com a maneira como nos comportamos uns com os outros. É bom ter a ética correta. Ela nos ajuda a sermos boas pessoas.</a:t>
            </a:r>
          </a:p>
          <a:p>
            <a:endParaRPr/>
          </a:p>
          <a:p>
            <a:r>
              <a:t>Mas a ética se baseia na moral. E o que é moral? “São as normas que uma pessoa tem sobre o bem e o mal.” Isso é muito interessante e importante. Porque a moral tem a ver com a forma como definimos o bem e o mal, como percebemos o que é certo e errado e permitimos que esses conceitos guiem nosso comportamento.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Mateo 6:14 e 15 – “Porque, se perdoarem aos outros as ofensas deles, também o Pai de vocês, que está no céu, perdoará vocês; se, porém, não perdoarem aos outros as ofensas deles, também o Pai de vocês não perdoará as ofensas de vocês”.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381000" y="685800"/>
            <a:ext cx="6096000" cy="3429000"/>
          </a:xfrm>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O perdão é um ato de graça que nasce da misericórdia de Deus. Deus quer que sejamos generosos com aqueles que nos prejudicaram, perdoando essas ofensas, da mesma forma como Deus nos perdoa. Dessa forma, Deus quer que vivamos Sua ética do Reino dos Céus aqui na Terra.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Ilustração: Corrie ten Boom foi uma famosa autora cristã que, juntamente com sua família, escondeu pessoas de origem judaica em sua casa, durante a ocupação alemã dos Países Baixos. Seu trabalho humanitário foi denunciado por vizinhos e, juntamente com uma irmã, foi enviada a um campo de concentração de  Ravensbruck, Alemanha. Lá, elas tiveram que suportar condições desumanas e sua irmã morreu no cativeiro. Ela sobreviveu e dedicou o resto de sua vida a ajudar os sobreviventes dos campos e a pregar o amor e o perdão de Deus. Em uma ocasião, após uma reunião específica, Corrie foi abordada por um ex-guarda alemão que havia trabalhado em Ravensbruck:</a:t>
            </a:r>
          </a:p>
          <a:p>
            <a:endParaRPr/>
          </a:p>
          <a:p>
            <a:r>
              <a:t>–– “Sei que Deus me perdoou pelas coisas cruéis que fiz lá”, disse ele. Eu gostaria de ouvir que você também me perdoa. E ele estendeu sua mão.</a:t>
            </a:r>
          </a:p>
          <a:p>
            <a:endParaRPr/>
          </a:p>
          <a:p>
            <a:r>
              <a:t>“Jesus, ajude-me a perdoar este homem”, orou Corrie. Não consigo fazer isso sozinha, mas sei que devo perdoar aqueles que me feriram.”</a:t>
            </a:r>
          </a:p>
          <a:p>
            <a:endParaRPr/>
          </a:p>
          <a:p>
            <a:r>
              <a:t>À medida que ela orava, uma força desceu por seu braço e lhe trouxe uma sensação de verdadeiro calor e perdão. Eles ficaram de mãos dadas por um longo tempo.</a:t>
            </a:r>
          </a:p>
          <a:p>
            <a:endParaRPr/>
          </a:p>
          <a:p>
            <a:r>
              <a:t>–– “Eu o perdoo, irmão, de todo o coração”, disse Corrie com lágrimas nos olhos.</a:t>
            </a:r>
          </a:p>
          <a:p>
            <a:endParaRPr/>
          </a:p>
          <a:p>
            <a:r>
              <a:t>Essa foi uma das coisas mais difíceis que Deus pediu que Corrie fizesse, mas Ele lhe deu o poder para fazê-lo. Novamente, o ideal ético de Deus é muito alto, mas Ele nos capacita a praticar o que nos pede por Sua graça e poder.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CONCLUSÃO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Portanto, em resposta à nossa pregunta inicial sobre o que são a ética e a moral de Jesus, podemos dizer que são:</a:t>
            </a:r>
          </a:p>
          <a:p>
            <a:r>
              <a:t>A vontade de Deus refletida em Sua santa lei. Deus é quem define o que é bom e mau e espera que façamos o bem.</a:t>
            </a:r>
          </a:p>
          <a:p>
            <a:r>
              <a:t>A santa lei de Deus é baseada no princípio do amor a Deus e do amor ao próximo. Todo mandamento leva ao respeito e ao amor a Deus ou ao respeito e ao amor ao próximo.</a:t>
            </a:r>
          </a:p>
          <a:p>
            <a:r>
              <a:t>A ética de Jesus nos desafia a ir além da obediência literal da lei, buscando refletir o caráter amoroso e misericordioso de Deus, que perdoa aquele que não merece e mostra misericórdia ao pecador arrependido.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Querido amigo, convido você a reconhecer que Deus é bom em Seu relacionamento conosco. Em Seu grande amor, teve compaixão de nossa pecaminosidade e decidiu nos resgatar através da vida, morte e ressurreição de Jesus. Ele nos oferece essa graça, que nos cabe aceitar voluntariamente e com fé. Fé de que Ele pode nos salvar e fé em que Ele nos dará a força para colocar nossa vida em conformidade com Sua santa lei, que reflete Seu caráter de amor. Você aceita esse convite hoje?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r>
              <a:t>Hoje em dia não é comum falar de ética ou de moral, já que esses conceitos revelam o respeito por normas de conduta e proceder geralmente estabelecidas pela sociedade, pelas instituições ou pelas religiões. E, no mundo de hoje, as pessoas consideram a ética e a moral como assuntos pessoais que ninguém deve impor a outra pessoa. Inclusive chegaram a relativizar o que é a verdade, chamando-a de “minha verdade ou sua verdade”, como se houvesse mais de uma verdade.</a:t>
            </a:r>
          </a:p>
          <a:p>
            <a:endParaRPr/>
          </a:p>
          <a:p>
            <a:r>
              <a:t>Mas isso é perigoso, porque se não tivermos uma ética e uma moral coletivas que definam corretamente o bem e o mal, cada um acabará agindo de acordo com seu próprio julgamento. O resultado será problemas de injustiças, abuso, violência e domínio dos mais fortes sobre os mais fracos. É o caos que tem sido visto repetidamente nas sociedades que entraram em declínio!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xfrm>
            <a:off x="381000" y="685800"/>
            <a:ext cx="6096000" cy="3429000"/>
          </a:xfrm>
          <a:prstGeom prst="rect">
            <a:avLst/>
          </a:prstGeom>
        </p:spPr>
        <p:txBody>
          <a:bodyPr/>
          <a:lstStyle/>
          <a:p>
            <a:endParaRPr/>
          </a:p>
        </p:txBody>
      </p:sp>
      <p:sp>
        <p:nvSpPr>
          <p:cNvPr id="100" name="Shape 100"/>
          <p:cNvSpPr>
            <a:spLocks noGrp="1"/>
          </p:cNvSpPr>
          <p:nvPr>
            <p:ph type="body" sz="quarter" idx="1"/>
          </p:nvPr>
        </p:nvSpPr>
        <p:spPr>
          <a:prstGeom prst="rect">
            <a:avLst/>
          </a:prstGeom>
        </p:spPr>
        <p:txBody>
          <a:bodyPr/>
          <a:lstStyle/>
          <a:p>
            <a:r>
              <a:t>Como chegamos a esse ponto? No século 18, na era conhecida como Iluminismo, os filósofos europeus se rebelaram contra a ordem cristã que regia as leis e a conduta da sociedade. Eles alegaram que o homem moderno não precisava do cristianismo para definir o certo e o errado, que a razão humana poderia estabelecer suas próprias normas fora da lei do Deus cristão.</a:t>
            </a:r>
          </a:p>
          <a:p>
            <a:endParaRPr/>
          </a:p>
          <a:p>
            <a:r>
              <a:t>Todavia, eles logo descobriram que, sem Deus, é impossível para o homem definir o bem e o mal. Os seres humanos são incapazes de concordar com a ética e a moral, porque não buscamos o bem coletivo, mas, sim, o benefício pessoal. Não baseamos a definição da moralidade em grandes princípios religiosos, mas, sim, em nosso interesse pessoal. A tentativa de definir a ética e a moralidade com base na opinião dos homens foi um fracasso retumbante que repercute até hoje.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r>
              <a:t>Por isso, nesta semana em que estamos refletindo sobre os ensinamentos de Jesus em diversos temas de grande importância para nossas vidas, é útil descobrirmos o que Ele ensinou sobre a ética e a moral. Esse será o tema que desenvolveremos hoje.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381000" y="685800"/>
            <a:ext cx="6096000" cy="3429000"/>
          </a:xfrm>
          <a:prstGeom prst="rect">
            <a:avLst/>
          </a:prstGeom>
        </p:spPr>
        <p:txBody>
          <a:bodyPr/>
          <a:lstStyle/>
          <a:p>
            <a:endParaRPr/>
          </a:p>
        </p:txBody>
      </p:sp>
      <p:sp>
        <p:nvSpPr>
          <p:cNvPr id="119" name="Shape 119"/>
          <p:cNvSpPr>
            <a:spLocks noGrp="1"/>
          </p:cNvSpPr>
          <p:nvPr>
            <p:ph type="body" sz="quarter" idx="1"/>
          </p:nvPr>
        </p:nvSpPr>
        <p:spPr>
          <a:prstGeom prst="rect">
            <a:avLst/>
          </a:prstGeom>
        </p:spPr>
        <p:txBody>
          <a:bodyPr/>
          <a:lstStyle/>
          <a:p>
            <a:r>
              <a:t>I. A ética de Jesus é baseada em fazer a vontade de Deus: Salmo 40:8</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r>
              <a:t>Salmo 40:8 – “Agrada-me fazer a tua vontade, ó Deus meu; a tua lei está dentro do meu coração.” Esse texto resume um princípio que Jesus ensinou e viveu durante Sua vida na Terra. Para Ele, era de suma importância fazer a vontade de Deus, Seu Pai, e guardar Sua lei, porque essa lei expressa Seu caráter.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t>Em outras palavras, um ensinamento básico da fé judaica e cristã é que a ética e a moral são definidas por Deus. E Ele nos comunica isso através de Sua revelação, as Escrituras Sagradas. Os Dez Mandamentos expressam os princípios morais de Deus sobre o que é certo e errado.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Ilustração: Na antiguidade, as grandes nações tinham leis que se baseavam na vontade do soberano. Mas essas leis nem sempre eram justas, mas manifestavam os caprichos do monarca. E, muitas vezes, o monarca se considerava acima da lei, violando as normas que exigia dos outros. O imperador Nero, apesar de sua educação filosófica refinada, tornou-se um tirano imoral, lascivo e assassino de sua esposa e de sua mãe, por repreendê-lo. Ele provocou a primeira perseguição contra os cristãos de Roma, que estiveram dispostos a sacrificar suas vidas por Cristo, em vez de trair Aquele que havia dado Sua vida por eles. O contraste entre a ética dos cristãos e a de Nero foi notório para todos, a ponto de um autor cristão posterior ter dito: “Você não vê que [os cristãos], lançados às feras para que neguem o Senhor, não são vencidos? Você não vê que quanto mais eles são castigados, mais outros aparecem?" O exemplo de vida deles, juntamente com a coragem diante da morte, pregava de sua ética superior.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MA">
    <p:spTree>
      <p:nvGrpSpPr>
        <p:cNvPr id="1" name=""/>
        <p:cNvGrpSpPr/>
        <p:nvPr/>
      </p:nvGrpSpPr>
      <p:grpSpPr>
        <a:xfrm>
          <a:off x="0" y="0"/>
          <a:ext cx="0" cy="0"/>
          <a:chOff x="0" y="0"/>
          <a:chExt cx="0" cy="0"/>
        </a:xfrm>
      </p:grpSpPr>
      <p:pic>
        <p:nvPicPr>
          <p:cNvPr id="18" name="7.png" descr="7.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srcRect l="39469" t="41389" r="38807" b="54307"/>
          <a:stretch>
            <a:fillRect/>
          </a:stretch>
        </p:blipFill>
        <p:spPr>
          <a:xfrm>
            <a:off x="20701570" y="357287"/>
            <a:ext cx="3284537" cy="365998"/>
          </a:xfrm>
          <a:prstGeom prst="rect">
            <a:avLst/>
          </a:prstGeom>
          <a:ln w="12700">
            <a:miter lim="400000"/>
          </a:ln>
        </p:spPr>
      </p:pic>
      <p:pic>
        <p:nvPicPr>
          <p:cNvPr id="20" name="7-1.png" descr="7-1.png"/>
          <p:cNvPicPr>
            <a:picLocks noChangeAspect="1"/>
          </p:cNvPicPr>
          <p:nvPr/>
        </p:nvPicPr>
        <p:blipFill>
          <a:blip r:embed="rId4"/>
          <a:srcRect l="10240" t="31178" r="50565" b="33743"/>
          <a:stretch>
            <a:fillRect/>
          </a:stretch>
        </p:blipFill>
        <p:spPr>
          <a:xfrm>
            <a:off x="875415" y="1536213"/>
            <a:ext cx="12525728" cy="6305704"/>
          </a:xfrm>
          <a:prstGeom prst="rect">
            <a:avLst/>
          </a:prstGeom>
          <a:ln w="12700">
            <a:miter lim="400000"/>
          </a:ln>
        </p:spPr>
      </p:pic>
      <p:sp>
        <p:nvSpPr>
          <p:cNvPr id="2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9" name="Titulo-branco.png" descr="Titulo-branco.png"/>
          <p:cNvPicPr>
            <a:picLocks noChangeAspect="1"/>
          </p:cNvPicPr>
          <p:nvPr/>
        </p:nvPicPr>
        <p:blipFill>
          <a:blip r:embed="rId3"/>
          <a:srcRect l="27335" t="47568" r="26766" b="11563"/>
          <a:stretch>
            <a:fillRect/>
          </a:stretch>
        </p:blipFill>
        <p:spPr>
          <a:xfrm>
            <a:off x="645616" y="12127111"/>
            <a:ext cx="1897372" cy="950302"/>
          </a:xfrm>
          <a:prstGeom prst="rect">
            <a:avLst/>
          </a:prstGeom>
          <a:ln w="12700">
            <a:miter lim="400000"/>
          </a:ln>
          <a:effectLst>
            <a:outerShdw blurRad="25400" dist="14587" dir="5400000" rotWithShape="0">
              <a:srgbClr val="000000"/>
            </a:outerShdw>
          </a:effectLst>
        </p:spPr>
      </p:pic>
      <p:sp>
        <p:nvSpPr>
          <p:cNvPr id="3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38" name="Titulo-branco.png" descr="Titulo-branco.png"/>
          <p:cNvPicPr>
            <a:picLocks noChangeAspect="1"/>
          </p:cNvPicPr>
          <p:nvPr/>
        </p:nvPicPr>
        <p:blipFill>
          <a:blip r:embed="rId3"/>
          <a:srcRect l="27335" t="47568" r="26766" b="11563"/>
          <a:stretch>
            <a:fillRect/>
          </a:stretch>
        </p:blipFill>
        <p:spPr>
          <a:xfrm>
            <a:off x="21829216" y="620910"/>
            <a:ext cx="1897371" cy="950303"/>
          </a:xfrm>
          <a:prstGeom prst="rect">
            <a:avLst/>
          </a:prstGeom>
          <a:ln w="12700">
            <a:miter lim="400000"/>
          </a:ln>
          <a:effectLst>
            <a:outerShdw blurRad="25400" dist="14587" dir="5400000" rotWithShape="0">
              <a:srgbClr val="000000"/>
            </a:outerShdw>
          </a:effectLst>
        </p:spPr>
      </p:pic>
      <p:sp>
        <p:nvSpPr>
          <p:cNvPr id="3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47" name="Titulo-branco.png" descr="Titulo-branco.png"/>
          <p:cNvPicPr>
            <a:picLocks noChangeAspect="1"/>
          </p:cNvPicPr>
          <p:nvPr/>
        </p:nvPicPr>
        <p:blipFill>
          <a:blip r:embed="rId3"/>
          <a:srcRect l="27335" t="47568" r="26766" b="11563"/>
          <a:stretch>
            <a:fillRect/>
          </a:stretch>
        </p:blipFill>
        <p:spPr>
          <a:xfrm>
            <a:off x="417016" y="697110"/>
            <a:ext cx="1897372" cy="950303"/>
          </a:xfrm>
          <a:prstGeom prst="rect">
            <a:avLst/>
          </a:prstGeom>
          <a:ln w="12700">
            <a:miter lim="400000"/>
          </a:ln>
          <a:effectLst>
            <a:outerShdw blurRad="25400" dist="14587" dir="5400000" rotWithShape="0">
              <a:srgbClr val="000000"/>
            </a:outerShdw>
          </a:effectLst>
        </p:spPr>
      </p:pic>
      <p:sp>
        <p:nvSpPr>
          <p:cNvPr id="48"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6" name="Titulo-branco.png" descr="Titulo-branco.png"/>
          <p:cNvPicPr>
            <a:picLocks noChangeAspect="1"/>
          </p:cNvPicPr>
          <p:nvPr/>
        </p:nvPicPr>
        <p:blipFill>
          <a:blip r:embed="rId3"/>
          <a:srcRect l="27335" t="47568" r="26766" b="11563"/>
          <a:stretch>
            <a:fillRect/>
          </a:stretch>
        </p:blipFill>
        <p:spPr>
          <a:xfrm>
            <a:off x="21930816" y="12203311"/>
            <a:ext cx="1897371" cy="950302"/>
          </a:xfrm>
          <a:prstGeom prst="rect">
            <a:avLst/>
          </a:prstGeom>
          <a:ln w="12700">
            <a:miter lim="400000"/>
          </a:ln>
          <a:effectLst>
            <a:outerShdw blurRad="25400" dist="14587" dir="5400000" rotWithShape="0">
              <a:srgbClr val="000000"/>
            </a:outerShdw>
          </a:effectLst>
        </p:spPr>
      </p:pic>
      <p:sp>
        <p:nvSpPr>
          <p:cNvPr id="57"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do Título</a:t>
            </a:r>
          </a:p>
        </p:txBody>
      </p:sp>
      <p:sp>
        <p:nvSpPr>
          <p:cNvPr id="3" name="Nível de Corpo Um…"/>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X2Download.com-Enjoy-(1080p).mp4" descr="X2Download.com-Enjoy-(108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pic>
        <p:nvPicPr>
          <p:cNvPr id="67" name="Capa-01.jpg" descr="Capa-01.jpg"/>
          <p:cNvPicPr>
            <a:picLocks noChangeAspect="1"/>
          </p:cNvPicPr>
          <p:nvPr/>
        </p:nvPicPr>
        <p:blipFill>
          <a:blip r:embed="rId5">
            <a:alphaModFix amt="87295"/>
          </a:blip>
          <a:stretch>
            <a:fillRect/>
          </a:stretch>
        </p:blipFill>
        <p:spPr>
          <a:xfrm>
            <a:off x="0" y="0"/>
            <a:ext cx="24384000" cy="13716000"/>
          </a:xfrm>
          <a:prstGeom prst="rect">
            <a:avLst/>
          </a:prstGeom>
          <a:ln w="12700">
            <a:miter lim="400000"/>
          </a:ln>
        </p:spPr>
      </p:pic>
      <p:pic>
        <p:nvPicPr>
          <p:cNvPr id="68" name="Capa-2.png" descr="Capa-2.png"/>
          <p:cNvPicPr>
            <a:picLocks noChangeAspect="1"/>
          </p:cNvPicPr>
          <p:nvPr/>
        </p:nvPicPr>
        <p:blipFill>
          <a:blip r:embed="rId6"/>
          <a:stretch>
            <a:fillRect/>
          </a:stretch>
        </p:blipFill>
        <p:spPr>
          <a:xfrm>
            <a:off x="0" y="0"/>
            <a:ext cx="24384000" cy="13716000"/>
          </a:xfrm>
          <a:prstGeom prst="rect">
            <a:avLst/>
          </a:prstGeom>
          <a:ln w="12700">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
                </p:tgtEl>
              </p:cMediaNode>
            </p:video>
            <p:seq concurrent="1" prevAc="none" nextAc="seek">
              <p:cTn id="8" restart="whenNotActive" fill="hold" evtFilter="cancelBubble" nodeType="interactiveSeq">
                <p:stCondLst>
                  <p:cond evt="onClick" delay="0">
                    <p:tgtEl>
                      <p:spTgt spid="6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
                                        </p:tgtEl>
                                      </p:cBhvr>
                                    </p:cmd>
                                  </p:childTnLst>
                                </p:cTn>
                              </p:par>
                            </p:childTnLst>
                          </p:cTn>
                        </p:par>
                      </p:childTnLst>
                    </p:cTn>
                  </p:par>
                </p:childTnLst>
              </p:cTn>
              <p:nextCondLst>
                <p:cond evt="onClick" delay="0">
                  <p:tgtEl>
                    <p:spTgt spid="6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Nero.png" descr="Nero.png"/>
          <p:cNvPicPr>
            <a:picLocks noChangeAspect="1"/>
          </p:cNvPicPr>
          <p:nvPr/>
        </p:nvPicPr>
        <p:blipFill>
          <a:blip r:embed="rId3"/>
          <a:stretch>
            <a:fillRect/>
          </a:stretch>
        </p:blipFill>
        <p:spPr>
          <a:xfrm>
            <a:off x="15945038" y="3178163"/>
            <a:ext cx="7434292" cy="10036489"/>
          </a:xfrm>
          <a:prstGeom prst="rect">
            <a:avLst/>
          </a:prstGeom>
          <a:ln w="12700">
            <a:miter lim="400000"/>
          </a:ln>
        </p:spPr>
      </p:pic>
      <p:pic>
        <p:nvPicPr>
          <p:cNvPr id="136" name="setas.png" descr="setas.png"/>
          <p:cNvPicPr>
            <a:picLocks noChangeAspect="1"/>
          </p:cNvPicPr>
          <p:nvPr/>
        </p:nvPicPr>
        <p:blipFill>
          <a:blip r:embed="rId4"/>
          <a:srcRect l="18436" t="48876" r="71400"/>
          <a:stretch>
            <a:fillRect/>
          </a:stretch>
        </p:blipFill>
        <p:spPr>
          <a:xfrm rot="10800000" flipH="1">
            <a:off x="719223" y="2493879"/>
            <a:ext cx="2296212" cy="2228646"/>
          </a:xfrm>
          <a:prstGeom prst="rect">
            <a:avLst/>
          </a:prstGeom>
          <a:ln w="12700">
            <a:miter lim="400000"/>
          </a:ln>
        </p:spPr>
      </p:pic>
      <p:sp>
        <p:nvSpPr>
          <p:cNvPr id="137" name="O imperador Nero,"/>
          <p:cNvSpPr txBox="1"/>
          <p:nvPr/>
        </p:nvSpPr>
        <p:spPr>
          <a:xfrm>
            <a:off x="2758294" y="3403218"/>
            <a:ext cx="9206046" cy="1309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7100" b="0">
                <a:solidFill>
                  <a:srgbClr val="EA6C3C"/>
                </a:solidFill>
                <a:latin typeface="Arial Black"/>
                <a:ea typeface="Arial Black"/>
                <a:cs typeface="Arial Black"/>
                <a:sym typeface="Arial Black"/>
              </a:defRPr>
            </a:lvl1pPr>
          </a:lstStyle>
          <a:p>
            <a:r>
              <a:rPr lang="pt-BR"/>
              <a:t>O imperador Nero,</a:t>
            </a:r>
          </a:p>
        </p:txBody>
      </p:sp>
      <p:sp>
        <p:nvSpPr>
          <p:cNvPr id="138" name="apesar de sua educação filosófica refinada, tornou-se um tirano imoral, lascivo e assassino de sua esposa e de sua mãe, por repreendê-lo. Ele provocou a primeira perseguição contra os cristãos de Roma, que estiveram dispostos a sacrificar suas vidas por "/>
          <p:cNvSpPr txBox="1"/>
          <p:nvPr/>
        </p:nvSpPr>
        <p:spPr>
          <a:xfrm>
            <a:off x="2758294" y="4708805"/>
            <a:ext cx="13417327" cy="7716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300" b="0">
                <a:latin typeface="Arial"/>
                <a:ea typeface="Arial"/>
                <a:cs typeface="Arial"/>
                <a:sym typeface="Arial"/>
              </a:defRPr>
            </a:lvl1pPr>
          </a:lstStyle>
          <a:p>
            <a:r>
              <a:rPr lang="pt-BR"/>
              <a:t>apesar de sua educação filosófica refinada, tornou-se um tirano imoral, lascivo e assassino de sua esposa e de sua mãe, por repreendê-lo. Ele provocou a primeira perseguição contra os cristãos de Roma, que estiveram dispostos a sacrificar suas vidas por Cristo, em vez de trair Aquele que havia dado Sua vida por eles.</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orque assim diz o Senhor que tem criado os céus, o Deus que formou a terra, e a fez; ele a confirmou, não a criou vazia, mas a formou para que fosse habitada: “Eu sou o Senhor e não há outro”"/>
          <p:cNvSpPr txBox="1"/>
          <p:nvPr/>
        </p:nvSpPr>
        <p:spPr>
          <a:xfrm>
            <a:off x="2804572" y="3543337"/>
            <a:ext cx="11333242" cy="8510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t>“</a:t>
            </a:r>
            <a:r>
              <a:rPr lang="pt-BR"/>
              <a:t>Porque assim diz o Senhor que tem criado os céus, o Deus que formou a terra, e a fez; ele a confirmou, não a criou vazia, mas a formou para que fosse habitada: 'Eu sou o Senhor e não há outro'</a:t>
            </a:r>
            <a:r>
              <a:t>”</a:t>
            </a:r>
          </a:p>
        </p:txBody>
      </p:sp>
      <p:sp>
        <p:nvSpPr>
          <p:cNvPr id="143" name="(Isaías 45:18)"/>
          <p:cNvSpPr txBox="1"/>
          <p:nvPr/>
        </p:nvSpPr>
        <p:spPr>
          <a:xfrm>
            <a:off x="2720445" y="11784897"/>
            <a:ext cx="3789500"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t>(Isaías 45:18</a:t>
            </a:r>
            <a:r>
              <a:rPr lang="pt-BR"/>
              <a:t>).</a:t>
            </a:r>
            <a:endParaRPr/>
          </a:p>
        </p:txBody>
      </p:sp>
      <p:pic>
        <p:nvPicPr>
          <p:cNvPr id="144" name="Asset 1.png" descr="Asset 1.png"/>
          <p:cNvPicPr>
            <a:picLocks noChangeAspect="1"/>
          </p:cNvPicPr>
          <p:nvPr/>
        </p:nvPicPr>
        <p:blipFill>
          <a:blip r:embed="rId3"/>
          <a:srcRect r="51710"/>
          <a:stretch>
            <a:fillRect/>
          </a:stretch>
        </p:blipFill>
        <p:spPr>
          <a:xfrm flipH="1">
            <a:off x="432239" y="3903930"/>
            <a:ext cx="2296339" cy="1968893"/>
          </a:xfrm>
          <a:prstGeom prst="rect">
            <a:avLst/>
          </a:prstGeom>
          <a:ln w="12700">
            <a:miter lim="400000"/>
          </a:ln>
        </p:spPr>
      </p:pic>
      <p:pic>
        <p:nvPicPr>
          <p:cNvPr id="145" name="biblias.png" descr="biblias.png"/>
          <p:cNvPicPr>
            <a:picLocks noChangeAspect="1"/>
          </p:cNvPicPr>
          <p:nvPr/>
        </p:nvPicPr>
        <p:blipFill>
          <a:blip r:embed="rId4"/>
          <a:srcRect l="52058" t="36359" r="25725" b="34344"/>
          <a:stretch>
            <a:fillRect/>
          </a:stretch>
        </p:blipFill>
        <p:spPr>
          <a:xfrm>
            <a:off x="13661311" y="6102848"/>
            <a:ext cx="10290450" cy="5073300"/>
          </a:xfrm>
          <a:prstGeom prst="rect">
            <a:avLst/>
          </a:prstGeom>
          <a:ln w="12700">
            <a:miter lim="400000"/>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rofetas.png" descr="profetas.png"/>
          <p:cNvPicPr>
            <a:picLocks noChangeAspect="1"/>
          </p:cNvPicPr>
          <p:nvPr/>
        </p:nvPicPr>
        <p:blipFill>
          <a:blip r:embed="rId3"/>
          <a:srcRect l="74500" t="60253" r="20875" b="8330"/>
          <a:stretch>
            <a:fillRect/>
          </a:stretch>
        </p:blipFill>
        <p:spPr>
          <a:xfrm>
            <a:off x="1523506" y="2444957"/>
            <a:ext cx="5843971" cy="10365710"/>
          </a:xfrm>
          <a:prstGeom prst="rect">
            <a:avLst/>
          </a:prstGeom>
          <a:ln w="12700">
            <a:miter lim="400000"/>
          </a:ln>
        </p:spPr>
      </p:pic>
      <p:pic>
        <p:nvPicPr>
          <p:cNvPr id="150" name="setas.png" descr="setas.png"/>
          <p:cNvPicPr>
            <a:picLocks noChangeAspect="1"/>
          </p:cNvPicPr>
          <p:nvPr/>
        </p:nvPicPr>
        <p:blipFill>
          <a:blip r:embed="rId4"/>
          <a:srcRect l="18436" t="48876" r="71400"/>
          <a:stretch>
            <a:fillRect/>
          </a:stretch>
        </p:blipFill>
        <p:spPr>
          <a:xfrm rot="9743713" flipH="1">
            <a:off x="6602294" y="6220208"/>
            <a:ext cx="2296212" cy="2228645"/>
          </a:xfrm>
          <a:prstGeom prst="rect">
            <a:avLst/>
          </a:prstGeom>
          <a:ln w="12700">
            <a:miter lim="400000"/>
          </a:ln>
        </p:spPr>
      </p:pic>
      <p:sp>
        <p:nvSpPr>
          <p:cNvPr id="151" name="O homem escolheu seguir o"/>
          <p:cNvSpPr txBox="1"/>
          <p:nvPr/>
        </p:nvSpPr>
        <p:spPr>
          <a:xfrm>
            <a:off x="9095621" y="6385097"/>
            <a:ext cx="13914065" cy="1309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7100" b="0">
                <a:solidFill>
                  <a:srgbClr val="EA6C3C"/>
                </a:solidFill>
                <a:latin typeface="Arial Black"/>
                <a:ea typeface="Arial Black"/>
                <a:cs typeface="Arial Black"/>
                <a:sym typeface="Arial Black"/>
              </a:defRPr>
            </a:lvl1pPr>
          </a:lstStyle>
          <a:p>
            <a:r>
              <a:rPr lang="pt-BR"/>
              <a:t>O homem escolheu seguir o</a:t>
            </a:r>
          </a:p>
        </p:txBody>
      </p:sp>
      <p:sp>
        <p:nvSpPr>
          <p:cNvPr id="152" name="princípio satânico do egoísmo, deixando-se guiar pela própria opinião, em lugar da orientação divina. Infelizmente, só colhemos dor, conflitos, violência e morte."/>
          <p:cNvSpPr txBox="1"/>
          <p:nvPr/>
        </p:nvSpPr>
        <p:spPr>
          <a:xfrm>
            <a:off x="9095621" y="7453727"/>
            <a:ext cx="13417328" cy="3866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5300" b="0">
                <a:latin typeface="Arial"/>
                <a:ea typeface="Arial"/>
                <a:cs typeface="Arial"/>
                <a:sym typeface="Arial"/>
              </a:defRPr>
            </a:pPr>
            <a:r>
              <a:rPr lang="pt-BR"/>
              <a:t>princípio satânico do egoísmo, deixando-se guiar pela própria opinião, em lugar da orientação divina. </a:t>
            </a:r>
            <a:r>
              <a:rPr lang="pt-BR">
                <a:solidFill>
                  <a:srgbClr val="EA6C3C"/>
                </a:solidFill>
              </a:rPr>
              <a:t>Infelizmente, só colhemos dor, conflitos, violência e morte.</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A SANTA LEI DE DEUS"/>
          <p:cNvSpPr txBox="1"/>
          <p:nvPr/>
        </p:nvSpPr>
        <p:spPr>
          <a:xfrm>
            <a:off x="7814074" y="3936765"/>
            <a:ext cx="15621572" cy="189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0000" b="0">
                <a:solidFill>
                  <a:schemeClr val="accent5">
                    <a:lumOff val="-29866"/>
                  </a:schemeClr>
                </a:solidFill>
                <a:latin typeface="Arial Black"/>
                <a:ea typeface="Arial Black"/>
                <a:cs typeface="Arial Black"/>
                <a:sym typeface="Arial Black"/>
              </a:defRPr>
            </a:lvl1pPr>
          </a:lstStyle>
          <a:p>
            <a:r>
              <a:t>A SANTA LEI DE DEUS</a:t>
            </a:r>
          </a:p>
        </p:txBody>
      </p:sp>
      <p:sp>
        <p:nvSpPr>
          <p:cNvPr id="157" name="Mateus 22:37-40"/>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Mateus 22:37-40</a:t>
            </a:r>
          </a:p>
        </p:txBody>
      </p:sp>
      <p:sp>
        <p:nvSpPr>
          <p:cNvPr id="158" name="É BASEADA NO AMOR A DEUS E AO NOSSO PRÓXIMO"/>
          <p:cNvSpPr txBox="1"/>
          <p:nvPr/>
        </p:nvSpPr>
        <p:spPr>
          <a:xfrm>
            <a:off x="7814074" y="5575093"/>
            <a:ext cx="13353061" cy="43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É BASEADA NO AMOR A DEUS E AO NOSSO PRÓXIMO</a:t>
            </a:r>
            <a:r>
              <a:rPr lang="pt-BR"/>
              <a:t>.</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Ame o Senhor, seu Deus, de todo o seu coração, de toda a sua alma e de todo o seu entendimento.” Este é o grande e primeiro mandamento. E o segundo, semelhante a este, é: “Ame o seu próximo como você ama a si mesmo.” Desses dois mandamentos dependem tod"/>
          <p:cNvSpPr txBox="1"/>
          <p:nvPr/>
        </p:nvSpPr>
        <p:spPr>
          <a:xfrm>
            <a:off x="12364173" y="4214158"/>
            <a:ext cx="11301515" cy="7141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900" b="0">
                <a:latin typeface="Arial"/>
                <a:ea typeface="Arial"/>
                <a:cs typeface="Arial"/>
                <a:sym typeface="Arial"/>
              </a:defRPr>
            </a:lvl1pPr>
          </a:lstStyle>
          <a:p>
            <a:r>
              <a:rPr lang="pt-BR"/>
              <a:t>“Ame o Senhor, seu Deus, de todo o seu coração, de toda a sua alma e de todo o seu entendimento.” Este é o grande e primeiro mandamento. E o segundo, semelhante a este, é: “Ame o seu próximo como você ama a si mesmo.” Desses dois mandamentos dependem toda a Lei e os Profetas”</a:t>
            </a:r>
            <a:endParaRPr/>
          </a:p>
        </p:txBody>
      </p:sp>
      <p:sp>
        <p:nvSpPr>
          <p:cNvPr id="163" name="(Mateus 22:37-40)"/>
          <p:cNvSpPr txBox="1"/>
          <p:nvPr/>
        </p:nvSpPr>
        <p:spPr>
          <a:xfrm>
            <a:off x="12318832" y="11149961"/>
            <a:ext cx="4975722"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t>(Mateus 22:37-40</a:t>
            </a:r>
            <a:r>
              <a:rPr lang="pt-BR"/>
              <a:t>).</a:t>
            </a:r>
            <a:endParaRPr/>
          </a:p>
        </p:txBody>
      </p:sp>
      <p:pic>
        <p:nvPicPr>
          <p:cNvPr id="164" name="Asset 1.png" descr="Asset 1.png"/>
          <p:cNvPicPr>
            <a:picLocks noChangeAspect="1"/>
          </p:cNvPicPr>
          <p:nvPr/>
        </p:nvPicPr>
        <p:blipFill>
          <a:blip r:embed="rId3"/>
          <a:srcRect r="51710"/>
          <a:stretch>
            <a:fillRect/>
          </a:stretch>
        </p:blipFill>
        <p:spPr>
          <a:xfrm flipH="1">
            <a:off x="9969178" y="4102070"/>
            <a:ext cx="2296339" cy="1968893"/>
          </a:xfrm>
          <a:prstGeom prst="rect">
            <a:avLst/>
          </a:prstGeom>
          <a:ln w="12700">
            <a:miter lim="400000"/>
          </a:ln>
        </p:spPr>
      </p:pic>
      <p:pic>
        <p:nvPicPr>
          <p:cNvPr id="165" name="biblias.png" descr="biblias.png"/>
          <p:cNvPicPr>
            <a:picLocks noChangeAspect="1"/>
          </p:cNvPicPr>
          <p:nvPr/>
        </p:nvPicPr>
        <p:blipFill>
          <a:blip r:embed="rId4"/>
          <a:srcRect l="64544" r="17953" b="68421"/>
          <a:stretch>
            <a:fillRect/>
          </a:stretch>
        </p:blipFill>
        <p:spPr>
          <a:xfrm>
            <a:off x="258428" y="4948100"/>
            <a:ext cx="10351731" cy="6982907"/>
          </a:xfrm>
          <a:prstGeom prst="rect">
            <a:avLst/>
          </a:prstGeom>
          <a:ln w="12700">
            <a:miter lim="400000"/>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10-mandamentos.png" descr="10-mandamentos.png"/>
          <p:cNvPicPr>
            <a:picLocks noChangeAspect="1"/>
          </p:cNvPicPr>
          <p:nvPr/>
        </p:nvPicPr>
        <p:blipFill>
          <a:blip r:embed="rId3"/>
          <a:stretch>
            <a:fillRect/>
          </a:stretch>
        </p:blipFill>
        <p:spPr>
          <a:xfrm>
            <a:off x="1773783" y="2990844"/>
            <a:ext cx="8674242" cy="9824091"/>
          </a:xfrm>
          <a:prstGeom prst="rect">
            <a:avLst/>
          </a:prstGeom>
          <a:ln w="12700">
            <a:miter lim="400000"/>
          </a:ln>
        </p:spPr>
      </p:pic>
      <p:pic>
        <p:nvPicPr>
          <p:cNvPr id="170" name="setas.png" descr="setas.png"/>
          <p:cNvPicPr>
            <a:picLocks noChangeAspect="1"/>
          </p:cNvPicPr>
          <p:nvPr/>
        </p:nvPicPr>
        <p:blipFill>
          <a:blip r:embed="rId4"/>
          <a:srcRect l="17990" r="72475" b="49349"/>
          <a:stretch>
            <a:fillRect/>
          </a:stretch>
        </p:blipFill>
        <p:spPr>
          <a:xfrm rot="5733032" flipH="1">
            <a:off x="11912702" y="9383542"/>
            <a:ext cx="4018413" cy="4119087"/>
          </a:xfrm>
          <a:prstGeom prst="rect">
            <a:avLst/>
          </a:prstGeom>
          <a:ln w="12700">
            <a:miter lim="400000"/>
          </a:ln>
        </p:spPr>
      </p:pic>
      <p:sp>
        <p:nvSpPr>
          <p:cNvPr id="171" name="A lei de Deus"/>
          <p:cNvSpPr txBox="1"/>
          <p:nvPr/>
        </p:nvSpPr>
        <p:spPr>
          <a:xfrm>
            <a:off x="11559610" y="5462840"/>
            <a:ext cx="6508917" cy="11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100" b="0">
                <a:solidFill>
                  <a:schemeClr val="accent5">
                    <a:lumOff val="-29866"/>
                  </a:schemeClr>
                </a:solidFill>
                <a:latin typeface="Arial Black"/>
                <a:ea typeface="Arial Black"/>
                <a:cs typeface="Arial Black"/>
                <a:sym typeface="Arial Black"/>
              </a:defRPr>
            </a:lvl1pPr>
          </a:lstStyle>
          <a:p>
            <a:r>
              <a:t>A lei de Deus</a:t>
            </a:r>
          </a:p>
        </p:txBody>
      </p:sp>
      <p:sp>
        <p:nvSpPr>
          <p:cNvPr id="172" name="não é aleatória, baseada em ideias impulsivas da parte de Deus."/>
          <p:cNvSpPr txBox="1"/>
          <p:nvPr/>
        </p:nvSpPr>
        <p:spPr>
          <a:xfrm>
            <a:off x="12753800" y="6315425"/>
            <a:ext cx="9856417" cy="3643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a:t>não é aleatória, baseada em ideias impulsivas da parte de Deus. </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10-mandamentos.png" descr="10-mandamentos.png"/>
          <p:cNvPicPr>
            <a:picLocks noChangeAspect="1"/>
          </p:cNvPicPr>
          <p:nvPr/>
        </p:nvPicPr>
        <p:blipFill>
          <a:blip r:embed="rId3"/>
          <a:stretch>
            <a:fillRect/>
          </a:stretch>
        </p:blipFill>
        <p:spPr>
          <a:xfrm>
            <a:off x="732438" y="2554243"/>
            <a:ext cx="2406376" cy="2725362"/>
          </a:xfrm>
          <a:prstGeom prst="rect">
            <a:avLst/>
          </a:prstGeom>
          <a:ln w="12700">
            <a:miter lim="400000"/>
          </a:ln>
        </p:spPr>
      </p:pic>
      <p:sp>
        <p:nvSpPr>
          <p:cNvPr id="177" name="Não ter outros deuses além do Deus verdadeiro."/>
          <p:cNvSpPr txBox="1"/>
          <p:nvPr/>
        </p:nvSpPr>
        <p:spPr>
          <a:xfrm>
            <a:off x="2013071" y="5842429"/>
            <a:ext cx="8333218" cy="105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100" b="0">
                <a:latin typeface="Arial"/>
                <a:ea typeface="Arial"/>
                <a:cs typeface="Arial"/>
                <a:sym typeface="Arial"/>
              </a:defRPr>
            </a:lvl1pPr>
          </a:lstStyle>
          <a:p>
            <a:r>
              <a:rPr lang="pt-BR"/>
              <a:t>Não ter outros deuses além do Deus verdadeiro.</a:t>
            </a:r>
          </a:p>
        </p:txBody>
      </p:sp>
      <p:grpSp>
        <p:nvGrpSpPr>
          <p:cNvPr id="183" name="Agrupar"/>
          <p:cNvGrpSpPr/>
          <p:nvPr/>
        </p:nvGrpSpPr>
        <p:grpSpPr>
          <a:xfrm>
            <a:off x="3424788" y="2724497"/>
            <a:ext cx="8235502" cy="2384853"/>
            <a:chOff x="0" y="0"/>
            <a:chExt cx="8235500" cy="2384852"/>
          </a:xfrm>
        </p:grpSpPr>
        <p:sp>
          <p:nvSpPr>
            <p:cNvPr id="178" name="Linha"/>
            <p:cNvSpPr/>
            <p:nvPr/>
          </p:nvSpPr>
          <p:spPr>
            <a:xfrm>
              <a:off x="0" y="581697"/>
              <a:ext cx="7025136" cy="1562407"/>
            </a:xfrm>
            <a:custGeom>
              <a:avLst/>
              <a:gdLst/>
              <a:ahLst/>
              <a:cxnLst>
                <a:cxn ang="0">
                  <a:pos x="wd2" y="hd2"/>
                </a:cxn>
                <a:cxn ang="5400000">
                  <a:pos x="wd2" y="hd2"/>
                </a:cxn>
                <a:cxn ang="10800000">
                  <a:pos x="wd2" y="hd2"/>
                </a:cxn>
                <a:cxn ang="16200000">
                  <a:pos x="wd2" y="hd2"/>
                </a:cxn>
              </a:cxnLst>
              <a:rect l="0" t="0" r="r" b="b"/>
              <a:pathLst>
                <a:path w="21600" h="21600" extrusionOk="0">
                  <a:moveTo>
                    <a:pt x="979"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79" name="Forma"/>
            <p:cNvSpPr/>
            <p:nvPr/>
          </p:nvSpPr>
          <p:spPr>
            <a:xfrm rot="10800000">
              <a:off x="240465" y="0"/>
              <a:ext cx="7995035" cy="1870771"/>
            </a:xfrm>
            <a:custGeom>
              <a:avLst/>
              <a:gdLst/>
              <a:ahLst/>
              <a:cxnLst>
                <a:cxn ang="0">
                  <a:pos x="wd2" y="hd2"/>
                </a:cxn>
                <a:cxn ang="5400000">
                  <a:pos x="wd2" y="hd2"/>
                </a:cxn>
                <a:cxn ang="10800000">
                  <a:pos x="wd2" y="hd2"/>
                </a:cxn>
                <a:cxn ang="16200000">
                  <a:pos x="wd2" y="hd2"/>
                </a:cxn>
              </a:cxnLst>
              <a:rect l="0" t="0" r="r" b="b"/>
              <a:pathLst>
                <a:path w="21600" h="21600" extrusionOk="0">
                  <a:moveTo>
                    <a:pt x="2391" y="147"/>
                  </a:moveTo>
                  <a:lnTo>
                    <a:pt x="21600" y="0"/>
                  </a:lnTo>
                  <a:lnTo>
                    <a:pt x="18988" y="21453"/>
                  </a:lnTo>
                  <a:lnTo>
                    <a:pt x="0" y="21600"/>
                  </a:lnTo>
                  <a:lnTo>
                    <a:pt x="2391" y="147"/>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0" name="4 mandamentos que têm a ver com amar e respeitar a Deus"/>
            <p:cNvSpPr/>
            <p:nvPr/>
          </p:nvSpPr>
          <p:spPr>
            <a:xfrm>
              <a:off x="1317322" y="99259"/>
              <a:ext cx="5841320" cy="16722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defRPr sz="3400">
                  <a:solidFill>
                    <a:srgbClr val="FFFFFF"/>
                  </a:solidFill>
                  <a:latin typeface="Arial"/>
                  <a:ea typeface="Arial"/>
                  <a:cs typeface="Arial"/>
                  <a:sym typeface="Arial"/>
                </a:defRPr>
              </a:lvl1pPr>
            </a:lstStyle>
            <a:p>
              <a:r>
                <a:rPr lang="pt-BR"/>
                <a:t>4 mandamentos que têm a ver com amar e respeitar a Deus</a:t>
              </a:r>
            </a:p>
          </p:txBody>
        </p:sp>
        <p:sp>
          <p:nvSpPr>
            <p:cNvPr id="181" name="Forma"/>
            <p:cNvSpPr/>
            <p:nvPr/>
          </p:nvSpPr>
          <p:spPr>
            <a:xfrm>
              <a:off x="4198262" y="1956054"/>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2" name="Forma"/>
            <p:cNvSpPr/>
            <p:nvPr/>
          </p:nvSpPr>
          <p:spPr>
            <a:xfrm rot="10800000">
              <a:off x="9716" y="24829"/>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184" name="10-mandamentos.png" descr="10-mandamentos.png"/>
          <p:cNvPicPr>
            <a:picLocks noChangeAspect="1"/>
          </p:cNvPicPr>
          <p:nvPr/>
        </p:nvPicPr>
        <p:blipFill>
          <a:blip r:embed="rId3"/>
          <a:stretch>
            <a:fillRect/>
          </a:stretch>
        </p:blipFill>
        <p:spPr>
          <a:xfrm>
            <a:off x="12218083" y="2554243"/>
            <a:ext cx="2406376" cy="2725362"/>
          </a:xfrm>
          <a:prstGeom prst="rect">
            <a:avLst/>
          </a:prstGeom>
          <a:ln w="12700">
            <a:miter lim="400000"/>
          </a:ln>
        </p:spPr>
      </p:pic>
      <p:grpSp>
        <p:nvGrpSpPr>
          <p:cNvPr id="190" name="Agrupar"/>
          <p:cNvGrpSpPr/>
          <p:nvPr/>
        </p:nvGrpSpPr>
        <p:grpSpPr>
          <a:xfrm>
            <a:off x="14910434" y="2724497"/>
            <a:ext cx="8235501" cy="2384853"/>
            <a:chOff x="0" y="0"/>
            <a:chExt cx="8235500" cy="2384852"/>
          </a:xfrm>
        </p:grpSpPr>
        <p:sp>
          <p:nvSpPr>
            <p:cNvPr id="185" name="Linha"/>
            <p:cNvSpPr/>
            <p:nvPr/>
          </p:nvSpPr>
          <p:spPr>
            <a:xfrm>
              <a:off x="0" y="581697"/>
              <a:ext cx="7025136" cy="1562407"/>
            </a:xfrm>
            <a:custGeom>
              <a:avLst/>
              <a:gdLst/>
              <a:ahLst/>
              <a:cxnLst>
                <a:cxn ang="0">
                  <a:pos x="wd2" y="hd2"/>
                </a:cxn>
                <a:cxn ang="5400000">
                  <a:pos x="wd2" y="hd2"/>
                </a:cxn>
                <a:cxn ang="10800000">
                  <a:pos x="wd2" y="hd2"/>
                </a:cxn>
                <a:cxn ang="16200000">
                  <a:pos x="wd2" y="hd2"/>
                </a:cxn>
              </a:cxnLst>
              <a:rect l="0" t="0" r="r" b="b"/>
              <a:pathLst>
                <a:path w="21600" h="21600" extrusionOk="0">
                  <a:moveTo>
                    <a:pt x="979"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6" name="Forma"/>
            <p:cNvSpPr/>
            <p:nvPr/>
          </p:nvSpPr>
          <p:spPr>
            <a:xfrm rot="10800000">
              <a:off x="240465" y="0"/>
              <a:ext cx="7995035" cy="1870771"/>
            </a:xfrm>
            <a:custGeom>
              <a:avLst/>
              <a:gdLst/>
              <a:ahLst/>
              <a:cxnLst>
                <a:cxn ang="0">
                  <a:pos x="wd2" y="hd2"/>
                </a:cxn>
                <a:cxn ang="5400000">
                  <a:pos x="wd2" y="hd2"/>
                </a:cxn>
                <a:cxn ang="10800000">
                  <a:pos x="wd2" y="hd2"/>
                </a:cxn>
                <a:cxn ang="16200000">
                  <a:pos x="wd2" y="hd2"/>
                </a:cxn>
              </a:cxnLst>
              <a:rect l="0" t="0" r="r" b="b"/>
              <a:pathLst>
                <a:path w="21600" h="21600" extrusionOk="0">
                  <a:moveTo>
                    <a:pt x="2391" y="147"/>
                  </a:moveTo>
                  <a:lnTo>
                    <a:pt x="21600" y="0"/>
                  </a:lnTo>
                  <a:lnTo>
                    <a:pt x="18988" y="21453"/>
                  </a:lnTo>
                  <a:lnTo>
                    <a:pt x="0" y="21600"/>
                  </a:lnTo>
                  <a:lnTo>
                    <a:pt x="2391" y="147"/>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7" name="6 mandamentos relacionados ao nosso respeito e amor pelo próximo"/>
            <p:cNvSpPr/>
            <p:nvPr/>
          </p:nvSpPr>
          <p:spPr>
            <a:xfrm>
              <a:off x="1376828" y="99259"/>
              <a:ext cx="6211950" cy="16722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defRPr sz="3400">
                  <a:solidFill>
                    <a:srgbClr val="FFFFFF"/>
                  </a:solidFill>
                  <a:latin typeface="Arial"/>
                  <a:ea typeface="Arial"/>
                  <a:cs typeface="Arial"/>
                  <a:sym typeface="Arial"/>
                </a:defRPr>
              </a:lvl1pPr>
            </a:lstStyle>
            <a:p>
              <a:r>
                <a:rPr lang="pt-BR"/>
                <a:t>6 mandamentos relacionados ao nosso respeito e amor pelo próximo</a:t>
              </a:r>
            </a:p>
          </p:txBody>
        </p:sp>
        <p:sp>
          <p:nvSpPr>
            <p:cNvPr id="188" name="Forma"/>
            <p:cNvSpPr/>
            <p:nvPr/>
          </p:nvSpPr>
          <p:spPr>
            <a:xfrm>
              <a:off x="4198262" y="1956054"/>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9" name="Forma"/>
            <p:cNvSpPr/>
            <p:nvPr/>
          </p:nvSpPr>
          <p:spPr>
            <a:xfrm rot="10800000">
              <a:off x="9716" y="24829"/>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191" name="1º"/>
          <p:cNvSpPr/>
          <p:nvPr/>
        </p:nvSpPr>
        <p:spPr>
          <a:xfrm>
            <a:off x="890686" y="5895719"/>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1º</a:t>
            </a:r>
          </a:p>
        </p:txBody>
      </p:sp>
      <p:sp>
        <p:nvSpPr>
          <p:cNvPr id="192" name="Não tomar o nome de Deus em vão."/>
          <p:cNvSpPr txBox="1"/>
          <p:nvPr/>
        </p:nvSpPr>
        <p:spPr>
          <a:xfrm>
            <a:off x="2013071" y="7304564"/>
            <a:ext cx="8333218" cy="57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100" b="0">
                <a:latin typeface="Arial"/>
                <a:ea typeface="Arial"/>
                <a:cs typeface="Arial"/>
                <a:sym typeface="Arial"/>
              </a:defRPr>
            </a:lvl1pPr>
          </a:lstStyle>
          <a:p>
            <a:r>
              <a:rPr lang="pt-BR"/>
              <a:t>Não tomar o nome de Deus em vão.</a:t>
            </a:r>
          </a:p>
        </p:txBody>
      </p:sp>
      <p:sp>
        <p:nvSpPr>
          <p:cNvPr id="193" name="2º"/>
          <p:cNvSpPr/>
          <p:nvPr/>
        </p:nvSpPr>
        <p:spPr>
          <a:xfrm>
            <a:off x="890686" y="7119327"/>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2º</a:t>
            </a:r>
          </a:p>
        </p:txBody>
      </p:sp>
      <p:sp>
        <p:nvSpPr>
          <p:cNvPr id="194" name="Não fazer para nós imagens de Deus ou de qualquer outra semelhança para adorá-Lo como uma divindade."/>
          <p:cNvSpPr txBox="1"/>
          <p:nvPr/>
        </p:nvSpPr>
        <p:spPr>
          <a:xfrm>
            <a:off x="2013071" y="8317818"/>
            <a:ext cx="8333218" cy="1533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100" b="0">
                <a:latin typeface="Arial"/>
                <a:ea typeface="Arial"/>
                <a:cs typeface="Arial"/>
                <a:sym typeface="Arial"/>
              </a:defRPr>
            </a:lvl1pPr>
          </a:lstStyle>
          <a:p>
            <a:r>
              <a:rPr lang="pt-BR"/>
              <a:t>Não fazer para nós imagens de Deus ou de qualquer outra semelhança para adorar como uma divindade.</a:t>
            </a:r>
          </a:p>
        </p:txBody>
      </p:sp>
      <p:sp>
        <p:nvSpPr>
          <p:cNvPr id="195" name="3º"/>
          <p:cNvSpPr/>
          <p:nvPr/>
        </p:nvSpPr>
        <p:spPr>
          <a:xfrm>
            <a:off x="890686" y="8609635"/>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3º</a:t>
            </a:r>
          </a:p>
        </p:txBody>
      </p:sp>
      <p:sp>
        <p:nvSpPr>
          <p:cNvPr id="196" name="Guardar o sábado como dia de adoração e descanso em honra a Deus, nosso Criador e Soberano. Ele também contém seis mandamentos relacionados ao nosso respeito e amor pelo próximo."/>
          <p:cNvSpPr txBox="1"/>
          <p:nvPr/>
        </p:nvSpPr>
        <p:spPr>
          <a:xfrm>
            <a:off x="2013071" y="10069721"/>
            <a:ext cx="8333218" cy="2487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100" b="0">
                <a:latin typeface="Arial"/>
                <a:ea typeface="Arial"/>
                <a:cs typeface="Arial"/>
                <a:sym typeface="Arial"/>
              </a:defRPr>
            </a:lvl1pPr>
          </a:lstStyle>
          <a:p>
            <a:r>
              <a:rPr lang="pt-BR"/>
              <a:t>Guardar o sábado como dia de adoração e descanso em honra a Deus, nosso Criador e Soberano. Ele também contém seis mandamentos relacionados ao nosso respeito e amor pelo próximo.</a:t>
            </a:r>
          </a:p>
        </p:txBody>
      </p:sp>
      <p:sp>
        <p:nvSpPr>
          <p:cNvPr id="197" name="4º"/>
          <p:cNvSpPr/>
          <p:nvPr/>
        </p:nvSpPr>
        <p:spPr>
          <a:xfrm>
            <a:off x="890686" y="10838591"/>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4º</a:t>
            </a:r>
          </a:p>
        </p:txBody>
      </p:sp>
      <p:sp>
        <p:nvSpPr>
          <p:cNvPr id="198" name="Honrar nosso pai e nossa mãe."/>
          <p:cNvSpPr txBox="1"/>
          <p:nvPr/>
        </p:nvSpPr>
        <p:spPr>
          <a:xfrm>
            <a:off x="13616629" y="5753677"/>
            <a:ext cx="8333218" cy="57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100" b="0">
                <a:latin typeface="Arial"/>
                <a:ea typeface="Arial"/>
                <a:cs typeface="Arial"/>
                <a:sym typeface="Arial"/>
              </a:defRPr>
            </a:lvl1pPr>
          </a:lstStyle>
          <a:p>
            <a:r>
              <a:rPr lang="pt-BR"/>
              <a:t>Honrar nosso pai e nossa mãe.</a:t>
            </a:r>
          </a:p>
        </p:txBody>
      </p:sp>
      <p:sp>
        <p:nvSpPr>
          <p:cNvPr id="199" name="5º"/>
          <p:cNvSpPr/>
          <p:nvPr/>
        </p:nvSpPr>
        <p:spPr>
          <a:xfrm>
            <a:off x="12494244" y="5568439"/>
            <a:ext cx="950119" cy="950120"/>
          </a:xfrm>
          <a:prstGeom prst="ellipse">
            <a:avLst/>
          </a:prstGeom>
          <a:solidFill>
            <a:srgbClr val="FF7E7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5º</a:t>
            </a:r>
          </a:p>
        </p:txBody>
      </p:sp>
      <p:sp>
        <p:nvSpPr>
          <p:cNvPr id="200" name="Não matar."/>
          <p:cNvSpPr txBox="1"/>
          <p:nvPr/>
        </p:nvSpPr>
        <p:spPr>
          <a:xfrm>
            <a:off x="13616629" y="6977284"/>
            <a:ext cx="8333218" cy="57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100" b="0">
                <a:latin typeface="Arial"/>
                <a:ea typeface="Arial"/>
                <a:cs typeface="Arial"/>
                <a:sym typeface="Arial"/>
              </a:defRPr>
            </a:lvl1pPr>
          </a:lstStyle>
          <a:p>
            <a:r>
              <a:rPr lang="pt-BR"/>
              <a:t>Não matar.</a:t>
            </a:r>
          </a:p>
        </p:txBody>
      </p:sp>
      <p:sp>
        <p:nvSpPr>
          <p:cNvPr id="201" name="6º"/>
          <p:cNvSpPr/>
          <p:nvPr/>
        </p:nvSpPr>
        <p:spPr>
          <a:xfrm>
            <a:off x="12494244" y="6792047"/>
            <a:ext cx="950120" cy="950120"/>
          </a:xfrm>
          <a:prstGeom prst="ellipse">
            <a:avLst/>
          </a:prstGeom>
          <a:solidFill>
            <a:srgbClr val="FF7E7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6º</a:t>
            </a:r>
          </a:p>
        </p:txBody>
      </p:sp>
      <p:sp>
        <p:nvSpPr>
          <p:cNvPr id="202" name="Não cometer adultério."/>
          <p:cNvSpPr txBox="1"/>
          <p:nvPr/>
        </p:nvSpPr>
        <p:spPr>
          <a:xfrm>
            <a:off x="13616629" y="8200892"/>
            <a:ext cx="8333218" cy="57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100" b="0">
                <a:latin typeface="Arial"/>
                <a:ea typeface="Arial"/>
                <a:cs typeface="Arial"/>
                <a:sym typeface="Arial"/>
              </a:defRPr>
            </a:lvl1pPr>
          </a:lstStyle>
          <a:p>
            <a:r>
              <a:rPr lang="pt-BR"/>
              <a:t>Não cometer adultério.</a:t>
            </a:r>
          </a:p>
        </p:txBody>
      </p:sp>
      <p:sp>
        <p:nvSpPr>
          <p:cNvPr id="203" name="7º"/>
          <p:cNvSpPr/>
          <p:nvPr/>
        </p:nvSpPr>
        <p:spPr>
          <a:xfrm>
            <a:off x="12494244" y="8015655"/>
            <a:ext cx="950120" cy="950120"/>
          </a:xfrm>
          <a:prstGeom prst="ellipse">
            <a:avLst/>
          </a:prstGeom>
          <a:solidFill>
            <a:srgbClr val="FF7E7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7º</a:t>
            </a:r>
          </a:p>
        </p:txBody>
      </p:sp>
      <p:sp>
        <p:nvSpPr>
          <p:cNvPr id="204" name="Não roubar."/>
          <p:cNvSpPr txBox="1"/>
          <p:nvPr/>
        </p:nvSpPr>
        <p:spPr>
          <a:xfrm>
            <a:off x="13616629" y="9424500"/>
            <a:ext cx="8333218" cy="57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100" b="0">
                <a:latin typeface="Arial"/>
                <a:ea typeface="Arial"/>
                <a:cs typeface="Arial"/>
                <a:sym typeface="Arial"/>
              </a:defRPr>
            </a:lvl1pPr>
          </a:lstStyle>
          <a:p>
            <a:r>
              <a:rPr lang="pt-BR"/>
              <a:t>Não roubar.</a:t>
            </a:r>
          </a:p>
        </p:txBody>
      </p:sp>
      <p:sp>
        <p:nvSpPr>
          <p:cNvPr id="205" name="8º"/>
          <p:cNvSpPr/>
          <p:nvPr/>
        </p:nvSpPr>
        <p:spPr>
          <a:xfrm>
            <a:off x="12494244" y="9239263"/>
            <a:ext cx="950120" cy="950119"/>
          </a:xfrm>
          <a:prstGeom prst="ellipse">
            <a:avLst/>
          </a:prstGeom>
          <a:solidFill>
            <a:srgbClr val="FF7E7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8º</a:t>
            </a:r>
          </a:p>
        </p:txBody>
      </p:sp>
      <p:sp>
        <p:nvSpPr>
          <p:cNvPr id="206" name="Não dar falso testemunho contra nosso próximo."/>
          <p:cNvSpPr txBox="1"/>
          <p:nvPr/>
        </p:nvSpPr>
        <p:spPr>
          <a:xfrm>
            <a:off x="13616629" y="10409581"/>
            <a:ext cx="8333218" cy="105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100" b="0">
                <a:latin typeface="Arial"/>
                <a:ea typeface="Arial"/>
                <a:cs typeface="Arial"/>
                <a:sym typeface="Arial"/>
              </a:defRPr>
            </a:lvl1pPr>
          </a:lstStyle>
          <a:p>
            <a:r>
              <a:rPr lang="pt-BR"/>
              <a:t>Não dar falso testemunho contra nosso próximo.</a:t>
            </a:r>
          </a:p>
        </p:txBody>
      </p:sp>
      <p:sp>
        <p:nvSpPr>
          <p:cNvPr id="207" name="9º"/>
          <p:cNvSpPr/>
          <p:nvPr/>
        </p:nvSpPr>
        <p:spPr>
          <a:xfrm>
            <a:off x="12494244" y="10462870"/>
            <a:ext cx="950120" cy="950120"/>
          </a:xfrm>
          <a:prstGeom prst="ellipse">
            <a:avLst/>
          </a:prstGeom>
          <a:solidFill>
            <a:srgbClr val="FF7E7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9º</a:t>
            </a:r>
          </a:p>
        </p:txBody>
      </p:sp>
      <p:sp>
        <p:nvSpPr>
          <p:cNvPr id="208" name="Não cobiçar nada que pertença ao nosso próximo."/>
          <p:cNvSpPr txBox="1"/>
          <p:nvPr/>
        </p:nvSpPr>
        <p:spPr>
          <a:xfrm>
            <a:off x="13616629" y="11659689"/>
            <a:ext cx="8333218" cy="105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100" b="0">
                <a:latin typeface="Arial"/>
                <a:ea typeface="Arial"/>
                <a:cs typeface="Arial"/>
                <a:sym typeface="Arial"/>
              </a:defRPr>
            </a:lvl1pPr>
          </a:lstStyle>
          <a:p>
            <a:r>
              <a:rPr lang="pt-BR"/>
              <a:t>Não cobiçar nada que pertença ao nosso próximo.</a:t>
            </a:r>
          </a:p>
        </p:txBody>
      </p:sp>
      <p:sp>
        <p:nvSpPr>
          <p:cNvPr id="209" name="10º"/>
          <p:cNvSpPr/>
          <p:nvPr/>
        </p:nvSpPr>
        <p:spPr>
          <a:xfrm>
            <a:off x="12494244" y="11712979"/>
            <a:ext cx="950120" cy="950119"/>
          </a:xfrm>
          <a:prstGeom prst="ellipse">
            <a:avLst/>
          </a:prstGeom>
          <a:solidFill>
            <a:srgbClr val="FF7E7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10º</a:t>
            </a:r>
          </a:p>
        </p:txBody>
      </p:sp>
      <p:sp>
        <p:nvSpPr>
          <p:cNvPr id="210" name="(Êxodo 20:3-17)"/>
          <p:cNvSpPr txBox="1"/>
          <p:nvPr/>
        </p:nvSpPr>
        <p:spPr>
          <a:xfrm>
            <a:off x="7973787" y="3946601"/>
            <a:ext cx="2101673" cy="436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2200" b="0">
                <a:solidFill>
                  <a:srgbClr val="FFFB00"/>
                </a:solidFill>
              </a:defRPr>
            </a:lvl1pPr>
          </a:lstStyle>
          <a:p>
            <a:r>
              <a:t>(Êxodo 20:3-17)</a:t>
            </a:r>
          </a:p>
        </p:txBody>
      </p:sp>
      <p:sp>
        <p:nvSpPr>
          <p:cNvPr id="211" name="(Êxodo 20:3-17)"/>
          <p:cNvSpPr txBox="1"/>
          <p:nvPr/>
        </p:nvSpPr>
        <p:spPr>
          <a:xfrm>
            <a:off x="19547592" y="3946601"/>
            <a:ext cx="2101673" cy="436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2200" b="0">
                <a:solidFill>
                  <a:srgbClr val="FFFB00"/>
                </a:solidFill>
              </a:defRPr>
            </a:lvl1pPr>
          </a:lstStyle>
          <a:p>
            <a:r>
              <a:t>(Êxodo 20:3-17)</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Eu sou o Senhor, seu Deus, que o tirei da terra do Egito, da casa da servidão”."/>
          <p:cNvSpPr txBox="1"/>
          <p:nvPr/>
        </p:nvSpPr>
        <p:spPr>
          <a:xfrm>
            <a:off x="1774416" y="6620996"/>
            <a:ext cx="11426221" cy="3643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t>“</a:t>
            </a:r>
            <a:r>
              <a:rPr lang="pt-BR"/>
              <a:t>Eu sou o Senhor, seu Deus, que o tirei da terra do Egito, da casa da servidão”</a:t>
            </a:r>
          </a:p>
        </p:txBody>
      </p:sp>
      <p:sp>
        <p:nvSpPr>
          <p:cNvPr id="216" name="(Êxodo 20:2)"/>
          <p:cNvSpPr txBox="1"/>
          <p:nvPr/>
        </p:nvSpPr>
        <p:spPr>
          <a:xfrm>
            <a:off x="5704987" y="10168121"/>
            <a:ext cx="3565080"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t>(</a:t>
            </a:r>
            <a:r>
              <a:rPr err="1"/>
              <a:t>Êxodo</a:t>
            </a:r>
            <a:r>
              <a:t> 20:2</a:t>
            </a:r>
            <a:r>
              <a:rPr lang="pt-BR"/>
              <a:t>).</a:t>
            </a:r>
            <a:endParaRPr/>
          </a:p>
        </p:txBody>
      </p:sp>
      <p:pic>
        <p:nvPicPr>
          <p:cNvPr id="217" name="Asset 1.png" descr="Asset 1.png"/>
          <p:cNvPicPr>
            <a:picLocks noChangeAspect="1"/>
          </p:cNvPicPr>
          <p:nvPr/>
        </p:nvPicPr>
        <p:blipFill>
          <a:blip r:embed="rId3"/>
          <a:srcRect r="51710"/>
          <a:stretch>
            <a:fillRect/>
          </a:stretch>
        </p:blipFill>
        <p:spPr>
          <a:xfrm flipH="1">
            <a:off x="6131078" y="4845887"/>
            <a:ext cx="2296339" cy="1968894"/>
          </a:xfrm>
          <a:prstGeom prst="rect">
            <a:avLst/>
          </a:prstGeom>
          <a:ln w="12700">
            <a:miter lim="400000"/>
          </a:ln>
        </p:spPr>
      </p:pic>
      <p:pic>
        <p:nvPicPr>
          <p:cNvPr id="218" name="biblias.png" descr="biblias.png"/>
          <p:cNvPicPr>
            <a:picLocks noChangeAspect="1"/>
          </p:cNvPicPr>
          <p:nvPr/>
        </p:nvPicPr>
        <p:blipFill>
          <a:blip r:embed="rId4"/>
          <a:srcRect l="26930" t="2962" r="63067" b="67173"/>
          <a:stretch>
            <a:fillRect/>
          </a:stretch>
        </p:blipFill>
        <p:spPr>
          <a:xfrm>
            <a:off x="14113129" y="3382384"/>
            <a:ext cx="9067570" cy="10121278"/>
          </a:xfrm>
          <a:prstGeom prst="rect">
            <a:avLst/>
          </a:prstGeom>
          <a:ln w="12700">
            <a:miter lim="400000"/>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porque Deus é quem efetua em vocês tanto o querer como o realizar, segundo a sua boa vontade.”"/>
          <p:cNvSpPr txBox="1"/>
          <p:nvPr/>
        </p:nvSpPr>
        <p:spPr>
          <a:xfrm>
            <a:off x="12721206" y="6072194"/>
            <a:ext cx="11072443" cy="4860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t>“</a:t>
            </a:r>
            <a:r>
              <a:rPr lang="pt-BR"/>
              <a:t>porque Deus é quem efetua em vocês tanto o querer como o realizar, segundo a Sua boa vontade”</a:t>
            </a:r>
          </a:p>
        </p:txBody>
      </p:sp>
      <p:sp>
        <p:nvSpPr>
          <p:cNvPr id="223" name="(Filipenses 2:13)"/>
          <p:cNvSpPr txBox="1"/>
          <p:nvPr/>
        </p:nvSpPr>
        <p:spPr>
          <a:xfrm>
            <a:off x="15993986" y="10763175"/>
            <a:ext cx="4526881"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t>(</a:t>
            </a:r>
            <a:r>
              <a:rPr err="1"/>
              <a:t>Filipenses</a:t>
            </a:r>
            <a:r>
              <a:t> 2:13</a:t>
            </a:r>
            <a:r>
              <a:rPr lang="pt-BR"/>
              <a:t>).</a:t>
            </a:r>
            <a:endParaRPr/>
          </a:p>
        </p:txBody>
      </p:sp>
      <p:pic>
        <p:nvPicPr>
          <p:cNvPr id="224" name="Asset 1.png" descr="Asset 1.png"/>
          <p:cNvPicPr>
            <a:picLocks noChangeAspect="1"/>
          </p:cNvPicPr>
          <p:nvPr/>
        </p:nvPicPr>
        <p:blipFill>
          <a:blip r:embed="rId3"/>
          <a:srcRect r="51710"/>
          <a:stretch>
            <a:fillRect/>
          </a:stretch>
        </p:blipFill>
        <p:spPr>
          <a:xfrm flipH="1">
            <a:off x="17109249" y="4221081"/>
            <a:ext cx="2296339" cy="1968893"/>
          </a:xfrm>
          <a:prstGeom prst="rect">
            <a:avLst/>
          </a:prstGeom>
          <a:ln w="12700">
            <a:miter lim="400000"/>
          </a:ln>
        </p:spPr>
      </p:pic>
      <p:pic>
        <p:nvPicPr>
          <p:cNvPr id="225" name="biblias.png" descr="biblias.png"/>
          <p:cNvPicPr>
            <a:picLocks noChangeAspect="1"/>
          </p:cNvPicPr>
          <p:nvPr/>
        </p:nvPicPr>
        <p:blipFill>
          <a:blip r:embed="rId4"/>
          <a:srcRect l="38635" t="1293" r="39982" b="66040"/>
          <a:stretch>
            <a:fillRect/>
          </a:stretch>
        </p:blipFill>
        <p:spPr>
          <a:xfrm>
            <a:off x="728945" y="5757157"/>
            <a:ext cx="12239364" cy="6990851"/>
          </a:xfrm>
          <a:prstGeom prst="rect">
            <a:avLst/>
          </a:prstGeom>
          <a:ln w="12700">
            <a:miter lim="400000"/>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A ÉTICA E AMORAL"/>
          <p:cNvSpPr txBox="1"/>
          <p:nvPr/>
        </p:nvSpPr>
        <p:spPr>
          <a:xfrm>
            <a:off x="7114253" y="3972479"/>
            <a:ext cx="16550774" cy="1802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117999"/>
              </a:lnSpc>
              <a:defRPr sz="10000" b="0">
                <a:solidFill>
                  <a:schemeClr val="accent5">
                    <a:lumOff val="-29866"/>
                  </a:schemeClr>
                </a:solidFill>
                <a:latin typeface="Arial Black"/>
                <a:ea typeface="Arial Black"/>
                <a:cs typeface="Arial Black"/>
                <a:sym typeface="Arial Black"/>
              </a:defRPr>
            </a:lvl1pPr>
          </a:lstStyle>
          <a:p>
            <a:r>
              <a:t>A ÉTICA E </a:t>
            </a:r>
            <a:r>
              <a:rPr lang="pt-BR"/>
              <a:t>A MORAL</a:t>
            </a:r>
            <a:endParaRPr/>
          </a:p>
        </p:txBody>
      </p:sp>
      <p:sp>
        <p:nvSpPr>
          <p:cNvPr id="230" name="Mateus 6:14, 15"/>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Mateus 6:14, 15</a:t>
            </a:r>
          </a:p>
        </p:txBody>
      </p:sp>
      <p:sp>
        <p:nvSpPr>
          <p:cNvPr id="231" name="DE JESUS NOS DESAFIAM A IR ALÉM DO RESPEITO LITERAL PELA LEI"/>
          <p:cNvSpPr txBox="1"/>
          <p:nvPr/>
        </p:nvSpPr>
        <p:spPr>
          <a:xfrm>
            <a:off x="7814074" y="5575093"/>
            <a:ext cx="13353061" cy="43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DE JESUS NOS DESAFIAM A IR ALÉM DO RESPEITO LITERAL PELA LEI</a:t>
            </a:r>
            <a:r>
              <a:rPr lang="pt-BR"/>
              <a:t>.</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A ética e a mora de Jesus"/>
          <p:cNvSpPr txBox="1"/>
          <p:nvPr/>
        </p:nvSpPr>
        <p:spPr>
          <a:xfrm>
            <a:off x="2885388" y="7734485"/>
            <a:ext cx="6981827" cy="681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lnSpc>
                <a:spcPct val="117999"/>
              </a:lnSpc>
              <a:defRPr sz="3500" b="0" i="1">
                <a:solidFill>
                  <a:schemeClr val="accent5">
                    <a:lumOff val="-29866"/>
                  </a:schemeClr>
                </a:solidFill>
                <a:latin typeface="Arial"/>
                <a:ea typeface="Arial"/>
                <a:cs typeface="Arial"/>
                <a:sym typeface="Arial"/>
              </a:defRPr>
            </a:lvl1pPr>
          </a:lstStyle>
          <a:p>
            <a:r>
              <a:rPr lang="pt-BR"/>
              <a:t>A ética e a moral de Jesus</a:t>
            </a:r>
          </a:p>
        </p:txBody>
      </p:sp>
      <p:sp>
        <p:nvSpPr>
          <p:cNvPr id="72" name="Salmo 40:8"/>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Salmo 40:8</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jesus-2.png" descr="jesus-2.png"/>
          <p:cNvPicPr>
            <a:picLocks noChangeAspect="1"/>
          </p:cNvPicPr>
          <p:nvPr/>
        </p:nvPicPr>
        <p:blipFill>
          <a:blip r:embed="rId3"/>
          <a:srcRect t="4246" r="84630" b="48118"/>
          <a:stretch>
            <a:fillRect/>
          </a:stretch>
        </p:blipFill>
        <p:spPr>
          <a:xfrm flipH="1">
            <a:off x="13040147" y="5029971"/>
            <a:ext cx="9760965" cy="8640079"/>
          </a:xfrm>
          <a:prstGeom prst="rect">
            <a:avLst/>
          </a:prstGeom>
          <a:ln w="12700">
            <a:miter lim="400000"/>
          </a:ln>
        </p:spPr>
      </p:pic>
      <p:pic>
        <p:nvPicPr>
          <p:cNvPr id="236" name="setas.png" descr="setas.png"/>
          <p:cNvPicPr>
            <a:picLocks noChangeAspect="1"/>
          </p:cNvPicPr>
          <p:nvPr/>
        </p:nvPicPr>
        <p:blipFill>
          <a:blip r:embed="rId4"/>
          <a:srcRect l="17990" r="72475" b="49349"/>
          <a:stretch>
            <a:fillRect/>
          </a:stretch>
        </p:blipFill>
        <p:spPr>
          <a:xfrm rot="18263168" flipH="1">
            <a:off x="13126809" y="3606555"/>
            <a:ext cx="4018413" cy="4119087"/>
          </a:xfrm>
          <a:prstGeom prst="rect">
            <a:avLst/>
          </a:prstGeom>
          <a:ln w="12700">
            <a:miter lim="400000"/>
          </a:ln>
        </p:spPr>
      </p:pic>
      <p:sp>
        <p:nvSpPr>
          <p:cNvPr id="237" name="Em Seu Sermão do Monte,"/>
          <p:cNvSpPr txBox="1"/>
          <p:nvPr/>
        </p:nvSpPr>
        <p:spPr>
          <a:xfrm>
            <a:off x="1056902" y="5609012"/>
            <a:ext cx="11477853" cy="1139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100" b="0">
                <a:solidFill>
                  <a:srgbClr val="862635"/>
                </a:solidFill>
                <a:latin typeface="Arial Black"/>
                <a:ea typeface="Arial Black"/>
                <a:cs typeface="Arial Black"/>
                <a:sym typeface="Arial Black"/>
              </a:defRPr>
            </a:lvl1pPr>
          </a:lstStyle>
          <a:p>
            <a:r>
              <a:rPr lang="pt-BR"/>
              <a:t>Em Seu Sermão do Monte,</a:t>
            </a:r>
          </a:p>
        </p:txBody>
      </p:sp>
      <p:sp>
        <p:nvSpPr>
          <p:cNvPr id="238" name="Cristo ensinou que os filhos de Deus devem aspirar a ir além da obediência à letra da lei."/>
          <p:cNvSpPr txBox="1"/>
          <p:nvPr/>
        </p:nvSpPr>
        <p:spPr>
          <a:xfrm>
            <a:off x="2221340" y="6723499"/>
            <a:ext cx="12729995" cy="3643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a:t>Cristo ensinou que os filhos de Deus devem aspirar a ir além da obediência à letra da lei.</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orque, se perdoarem aos outros as ofensas deles, também o Pai de vocês, que está no céu, perdoará vocês; se, porém, não perdoarem aos outros as ofensas deles, também o Pai de vocês não perdoará as ofensas de vocês.”"/>
          <p:cNvSpPr txBox="1"/>
          <p:nvPr/>
        </p:nvSpPr>
        <p:spPr>
          <a:xfrm>
            <a:off x="1432667" y="5670120"/>
            <a:ext cx="10384062" cy="503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4600" b="0">
                <a:latin typeface="Arial"/>
                <a:ea typeface="Arial"/>
                <a:cs typeface="Arial"/>
                <a:sym typeface="Arial"/>
              </a:defRPr>
            </a:lvl1pPr>
          </a:lstStyle>
          <a:p>
            <a:r>
              <a:rPr lang="pt-BR"/>
              <a:t>“Porque, se perdoarem aos outros as ofensas deles, também o Pai de vocês, que está no céu, perdoará vocês; se, porém, não perdoarem aos outros as ofensas deles, também o Pai de vocês não perdoará as ofensas de vocês”</a:t>
            </a:r>
          </a:p>
        </p:txBody>
      </p:sp>
      <p:sp>
        <p:nvSpPr>
          <p:cNvPr id="243" name="(Mateo 6:14 e 15)"/>
          <p:cNvSpPr txBox="1"/>
          <p:nvPr/>
        </p:nvSpPr>
        <p:spPr>
          <a:xfrm>
            <a:off x="4233017" y="10763176"/>
            <a:ext cx="4783361"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t>(</a:t>
            </a:r>
            <a:r>
              <a:rPr lang="pt-BR"/>
              <a:t>Mateus</a:t>
            </a:r>
            <a:r>
              <a:t> 6:14</a:t>
            </a:r>
            <a:r>
              <a:rPr lang="pt-BR"/>
              <a:t>,</a:t>
            </a:r>
            <a:r>
              <a:t> 15</a:t>
            </a:r>
            <a:r>
              <a:rPr lang="pt-BR"/>
              <a:t>).</a:t>
            </a:r>
            <a:endParaRPr/>
          </a:p>
        </p:txBody>
      </p:sp>
      <p:pic>
        <p:nvPicPr>
          <p:cNvPr id="244" name="Asset 1.png" descr="Asset 1.png"/>
          <p:cNvPicPr>
            <a:picLocks noChangeAspect="1"/>
          </p:cNvPicPr>
          <p:nvPr/>
        </p:nvPicPr>
        <p:blipFill>
          <a:blip r:embed="rId3"/>
          <a:srcRect r="51710"/>
          <a:stretch>
            <a:fillRect/>
          </a:stretch>
        </p:blipFill>
        <p:spPr>
          <a:xfrm flipH="1">
            <a:off x="5476519" y="3596273"/>
            <a:ext cx="2296338" cy="1968894"/>
          </a:xfrm>
          <a:prstGeom prst="rect">
            <a:avLst/>
          </a:prstGeom>
          <a:ln w="12700">
            <a:miter lim="400000"/>
          </a:ln>
        </p:spPr>
      </p:pic>
      <p:pic>
        <p:nvPicPr>
          <p:cNvPr id="245" name="biblias.png" descr="biblias.png"/>
          <p:cNvPicPr>
            <a:picLocks noChangeAspect="1"/>
          </p:cNvPicPr>
          <p:nvPr/>
        </p:nvPicPr>
        <p:blipFill>
          <a:blip r:embed="rId4"/>
          <a:srcRect l="16161" t="35798" r="69410" b="35798"/>
          <a:stretch>
            <a:fillRect/>
          </a:stretch>
        </p:blipFill>
        <p:spPr>
          <a:xfrm>
            <a:off x="11921491" y="4283793"/>
            <a:ext cx="11973169" cy="8811870"/>
          </a:xfrm>
          <a:prstGeom prst="rect">
            <a:avLst/>
          </a:prstGeom>
          <a:ln w="12700">
            <a:miter lim="400000"/>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biblias.png" descr="biblias.png"/>
          <p:cNvPicPr>
            <a:picLocks noChangeAspect="1"/>
          </p:cNvPicPr>
          <p:nvPr/>
        </p:nvPicPr>
        <p:blipFill>
          <a:blip r:embed="rId3"/>
          <a:srcRect t="35488" r="87582" b="41256"/>
          <a:stretch>
            <a:fillRect/>
          </a:stretch>
        </p:blipFill>
        <p:spPr>
          <a:xfrm>
            <a:off x="1260379" y="6233827"/>
            <a:ext cx="8594147" cy="6017371"/>
          </a:xfrm>
          <a:prstGeom prst="rect">
            <a:avLst/>
          </a:prstGeom>
          <a:ln w="12700">
            <a:miter lim="400000"/>
          </a:ln>
        </p:spPr>
      </p:pic>
      <p:pic>
        <p:nvPicPr>
          <p:cNvPr id="250" name="setas.png" descr="setas.png"/>
          <p:cNvPicPr>
            <a:picLocks noChangeAspect="1"/>
          </p:cNvPicPr>
          <p:nvPr/>
        </p:nvPicPr>
        <p:blipFill>
          <a:blip r:embed="rId4"/>
          <a:srcRect l="17990" r="72475" b="49349"/>
          <a:stretch>
            <a:fillRect/>
          </a:stretch>
        </p:blipFill>
        <p:spPr>
          <a:xfrm rot="852345" flipH="1">
            <a:off x="14939940" y="7509516"/>
            <a:ext cx="4018413" cy="4119087"/>
          </a:xfrm>
          <a:prstGeom prst="rect">
            <a:avLst/>
          </a:prstGeom>
          <a:ln w="12700">
            <a:miter lim="400000"/>
          </a:ln>
        </p:spPr>
      </p:pic>
      <p:sp>
        <p:nvSpPr>
          <p:cNvPr id="251" name="Deus quer que vivamos"/>
          <p:cNvSpPr txBox="1"/>
          <p:nvPr/>
        </p:nvSpPr>
        <p:spPr>
          <a:xfrm>
            <a:off x="6025605" y="4678218"/>
            <a:ext cx="12927844" cy="1394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7600" b="0">
                <a:solidFill>
                  <a:srgbClr val="862635"/>
                </a:solidFill>
                <a:latin typeface="Arial Black"/>
                <a:ea typeface="Arial Black"/>
                <a:cs typeface="Arial Black"/>
                <a:sym typeface="Arial Black"/>
              </a:defRPr>
            </a:lvl1pPr>
          </a:lstStyle>
          <a:p>
            <a:r>
              <a:rPr lang="pt-BR"/>
              <a:t>Deus quer que vivamos</a:t>
            </a:r>
          </a:p>
        </p:txBody>
      </p:sp>
      <p:sp>
        <p:nvSpPr>
          <p:cNvPr id="252" name="Sua ética do Reino dos Céus aqui na Terra."/>
          <p:cNvSpPr txBox="1"/>
          <p:nvPr/>
        </p:nvSpPr>
        <p:spPr>
          <a:xfrm>
            <a:off x="10046303" y="6060905"/>
            <a:ext cx="12729995" cy="2427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a:t>Sua ética do Reino dos Céus aqui na Terra.</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Corrie ten Boom.png" descr="Corrie ten Boom.png"/>
          <p:cNvPicPr>
            <a:picLocks noChangeAspect="1"/>
          </p:cNvPicPr>
          <p:nvPr/>
        </p:nvPicPr>
        <p:blipFill>
          <a:blip r:embed="rId3"/>
          <a:stretch>
            <a:fillRect/>
          </a:stretch>
        </p:blipFill>
        <p:spPr>
          <a:xfrm>
            <a:off x="15278453" y="3918030"/>
            <a:ext cx="7884450" cy="8877844"/>
          </a:xfrm>
          <a:prstGeom prst="rect">
            <a:avLst/>
          </a:prstGeom>
          <a:ln w="12700">
            <a:miter lim="400000"/>
          </a:ln>
        </p:spPr>
      </p:pic>
      <p:sp>
        <p:nvSpPr>
          <p:cNvPr id="257" name="Corrie ten Boom"/>
          <p:cNvSpPr txBox="1"/>
          <p:nvPr/>
        </p:nvSpPr>
        <p:spPr>
          <a:xfrm>
            <a:off x="9752459" y="11661794"/>
            <a:ext cx="4639247" cy="743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90000"/>
              </a:lnSpc>
              <a:defRPr sz="4500" b="0">
                <a:latin typeface="Arial"/>
                <a:ea typeface="Arial"/>
                <a:cs typeface="Arial"/>
                <a:sym typeface="Arial"/>
              </a:defRPr>
            </a:lvl1pPr>
          </a:lstStyle>
          <a:p>
            <a:r>
              <a:t>Corrie ten Boom</a:t>
            </a:r>
          </a:p>
        </p:txBody>
      </p:sp>
      <p:pic>
        <p:nvPicPr>
          <p:cNvPr id="258" name="setas.png" descr="setas.png"/>
          <p:cNvPicPr>
            <a:picLocks noChangeAspect="1"/>
          </p:cNvPicPr>
          <p:nvPr/>
        </p:nvPicPr>
        <p:blipFill>
          <a:blip r:embed="rId4"/>
          <a:srcRect l="92482" t="8951" b="40404"/>
          <a:stretch>
            <a:fillRect/>
          </a:stretch>
        </p:blipFill>
        <p:spPr>
          <a:xfrm rot="10800000">
            <a:off x="14420367" y="11494555"/>
            <a:ext cx="829248" cy="1077848"/>
          </a:xfrm>
          <a:prstGeom prst="rect">
            <a:avLst/>
          </a:prstGeom>
          <a:ln w="12700">
            <a:miter lim="400000"/>
          </a:ln>
        </p:spPr>
      </p:pic>
      <p:pic>
        <p:nvPicPr>
          <p:cNvPr id="259" name="setas.png" descr="setas.png"/>
          <p:cNvPicPr>
            <a:picLocks noChangeAspect="1"/>
          </p:cNvPicPr>
          <p:nvPr/>
        </p:nvPicPr>
        <p:blipFill>
          <a:blip r:embed="rId4"/>
          <a:srcRect l="19297" t="47662" r="72555" b="1692"/>
          <a:stretch>
            <a:fillRect/>
          </a:stretch>
        </p:blipFill>
        <p:spPr>
          <a:xfrm rot="20858546" flipH="1">
            <a:off x="11245087" y="5200353"/>
            <a:ext cx="3161250" cy="3791426"/>
          </a:xfrm>
          <a:prstGeom prst="rect">
            <a:avLst/>
          </a:prstGeom>
          <a:ln w="12700">
            <a:miter lim="400000"/>
          </a:ln>
        </p:spPr>
      </p:pic>
      <p:sp>
        <p:nvSpPr>
          <p:cNvPr id="260" name="Autora cristã que, juntamente com sua família, escondeu pessoas de origem judaica em sua casa, durante a ocupação alemã dos Países Baixos."/>
          <p:cNvSpPr txBox="1"/>
          <p:nvPr/>
        </p:nvSpPr>
        <p:spPr>
          <a:xfrm>
            <a:off x="2941653" y="5265591"/>
            <a:ext cx="9392197" cy="426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0000"/>
              </a:lnSpc>
              <a:defRPr sz="5000" b="0" i="1">
                <a:latin typeface="Arial"/>
                <a:ea typeface="Arial"/>
                <a:cs typeface="Arial"/>
                <a:sym typeface="Arial"/>
              </a:defRPr>
            </a:lvl1pPr>
          </a:lstStyle>
          <a:p>
            <a:r>
              <a:rPr lang="pt-BR"/>
              <a:t>Autora cristã que, juntamente com sua família, escondeu pessoas de origem judaica em sua casa durante a ocupação alemã dos Países Baixos.</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VAMOS"/>
          <p:cNvSpPr txBox="1"/>
          <p:nvPr/>
        </p:nvSpPr>
        <p:spPr>
          <a:xfrm>
            <a:off x="8701322" y="5150860"/>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VAMOS</a:t>
            </a:r>
          </a:p>
        </p:txBody>
      </p:sp>
      <p:sp>
        <p:nvSpPr>
          <p:cNvPr id="265" name="REFLETIR"/>
          <p:cNvSpPr txBox="1"/>
          <p:nvPr/>
        </p:nvSpPr>
        <p:spPr>
          <a:xfrm>
            <a:off x="8701322" y="5848389"/>
            <a:ext cx="11217815"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REFLETIR</a:t>
            </a:r>
            <a:r>
              <a:rPr lang="pt-BR"/>
              <a:t>.</a:t>
            </a:r>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jesus-2.png" descr="jesus-2.png"/>
          <p:cNvPicPr>
            <a:picLocks noChangeAspect="1"/>
          </p:cNvPicPr>
          <p:nvPr/>
        </p:nvPicPr>
        <p:blipFill>
          <a:blip r:embed="rId3"/>
          <a:srcRect l="63433" t="8094" r="20508" b="52286"/>
          <a:stretch>
            <a:fillRect/>
          </a:stretch>
        </p:blipFill>
        <p:spPr>
          <a:xfrm flipH="1">
            <a:off x="7582707" y="2307320"/>
            <a:ext cx="9218401" cy="6495954"/>
          </a:xfrm>
          <a:prstGeom prst="rect">
            <a:avLst/>
          </a:prstGeom>
          <a:ln w="12700">
            <a:miter lim="400000"/>
          </a:ln>
        </p:spPr>
      </p:pic>
      <p:sp>
        <p:nvSpPr>
          <p:cNvPr id="270" name="A ética de Jesus nos desafia a ir além da obediência literal da lei, buscando refletir o caráter amoroso e misericordioso de Deus, que perdoa aquele que não merece e mostra misericórdia ao pecador arrependido."/>
          <p:cNvSpPr txBox="1"/>
          <p:nvPr/>
        </p:nvSpPr>
        <p:spPr>
          <a:xfrm>
            <a:off x="1503096" y="8048119"/>
            <a:ext cx="21377807" cy="4505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17999"/>
              </a:lnSpc>
              <a:defRPr sz="6200" b="0" i="1">
                <a:solidFill>
                  <a:srgbClr val="941100"/>
                </a:solidFill>
                <a:latin typeface="Arial"/>
                <a:ea typeface="Arial"/>
                <a:cs typeface="Arial"/>
                <a:sym typeface="Arial"/>
              </a:defRPr>
            </a:pPr>
            <a:r>
              <a:rPr lang="pt-BR"/>
              <a:t>A </a:t>
            </a:r>
            <a:r>
              <a:rPr lang="pt-BR" b="1"/>
              <a:t>ética de Jesus</a:t>
            </a:r>
            <a:r>
              <a:rPr lang="pt-BR"/>
              <a:t> nos desafia a ir além da obediência literal da lei, buscando refletir o caráter amoroso e misericordioso de Deus, que perdoa aquele que não merece e mostra misericórdia ao pecador arrependido.</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setas.png" descr="setas.png"/>
          <p:cNvPicPr>
            <a:picLocks noChangeAspect="1"/>
          </p:cNvPicPr>
          <p:nvPr/>
        </p:nvPicPr>
        <p:blipFill>
          <a:blip r:embed="rId3"/>
          <a:srcRect l="18436" t="48876" r="71400"/>
          <a:stretch>
            <a:fillRect/>
          </a:stretch>
        </p:blipFill>
        <p:spPr>
          <a:xfrm rot="9743713" flipH="1">
            <a:off x="943308" y="4792078"/>
            <a:ext cx="2296212" cy="2228645"/>
          </a:xfrm>
          <a:prstGeom prst="rect">
            <a:avLst/>
          </a:prstGeom>
          <a:ln w="12700">
            <a:miter lim="400000"/>
          </a:ln>
        </p:spPr>
      </p:pic>
      <p:sp>
        <p:nvSpPr>
          <p:cNvPr id="275" name="Deus é bom em"/>
          <p:cNvSpPr txBox="1"/>
          <p:nvPr/>
        </p:nvSpPr>
        <p:spPr>
          <a:xfrm>
            <a:off x="3055821" y="4599934"/>
            <a:ext cx="7680567" cy="1309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117999"/>
              </a:lnSpc>
              <a:defRPr sz="7100" b="0">
                <a:solidFill>
                  <a:srgbClr val="EA6C3C"/>
                </a:solidFill>
                <a:latin typeface="Arial Black"/>
                <a:ea typeface="Arial Black"/>
                <a:cs typeface="Arial Black"/>
                <a:sym typeface="Arial Black"/>
              </a:defRPr>
            </a:lvl1pPr>
          </a:lstStyle>
          <a:p>
            <a:r>
              <a:rPr lang="pt-BR"/>
              <a:t>Deus é bom em</a:t>
            </a:r>
          </a:p>
        </p:txBody>
      </p:sp>
      <p:sp>
        <p:nvSpPr>
          <p:cNvPr id="276" name="Seu relacionamento conosco."/>
          <p:cNvSpPr txBox="1"/>
          <p:nvPr/>
        </p:nvSpPr>
        <p:spPr>
          <a:xfrm>
            <a:off x="3062328" y="5817399"/>
            <a:ext cx="9352247" cy="979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300" b="0">
                <a:latin typeface="Arial"/>
                <a:ea typeface="Arial"/>
                <a:cs typeface="Arial"/>
                <a:sym typeface="Arial"/>
              </a:defRPr>
            </a:lvl1pPr>
          </a:lstStyle>
          <a:p>
            <a:r>
              <a:rPr lang="pt-BR"/>
              <a:t>Seu relacionamento conosco.</a:t>
            </a:r>
          </a:p>
        </p:txBody>
      </p:sp>
      <p:pic>
        <p:nvPicPr>
          <p:cNvPr id="277" name="setas.png" descr="setas.png"/>
          <p:cNvPicPr>
            <a:picLocks noChangeAspect="1"/>
          </p:cNvPicPr>
          <p:nvPr/>
        </p:nvPicPr>
        <p:blipFill>
          <a:blip r:embed="rId3"/>
          <a:srcRect l="18436" t="48876" r="71400"/>
          <a:stretch>
            <a:fillRect/>
          </a:stretch>
        </p:blipFill>
        <p:spPr>
          <a:xfrm rot="9743713" flipH="1">
            <a:off x="949279" y="8559368"/>
            <a:ext cx="2296212" cy="2228645"/>
          </a:xfrm>
          <a:prstGeom prst="rect">
            <a:avLst/>
          </a:prstGeom>
          <a:ln w="12700">
            <a:miter lim="400000"/>
          </a:ln>
        </p:spPr>
      </p:pic>
      <p:sp>
        <p:nvSpPr>
          <p:cNvPr id="278" name="Jesus nos oferece"/>
          <p:cNvSpPr txBox="1"/>
          <p:nvPr/>
        </p:nvSpPr>
        <p:spPr>
          <a:xfrm>
            <a:off x="3061791" y="6966196"/>
            <a:ext cx="9109287" cy="2598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117999"/>
              </a:lnSpc>
              <a:defRPr sz="7100" b="0">
                <a:solidFill>
                  <a:srgbClr val="EA6C3C"/>
                </a:solidFill>
                <a:latin typeface="Arial Black"/>
                <a:ea typeface="Arial Black"/>
                <a:cs typeface="Arial Black"/>
                <a:sym typeface="Arial Black"/>
              </a:defRPr>
            </a:lvl1pPr>
          </a:lstStyle>
          <a:p>
            <a:r>
              <a:rPr lang="pt-BR"/>
              <a:t>Jesus nos oferece</a:t>
            </a:r>
          </a:p>
        </p:txBody>
      </p:sp>
      <p:sp>
        <p:nvSpPr>
          <p:cNvPr id="279" name="essa graça, que nos cabe aceitar voluntariamente e com fé."/>
          <p:cNvSpPr txBox="1"/>
          <p:nvPr/>
        </p:nvSpPr>
        <p:spPr>
          <a:xfrm>
            <a:off x="3069472" y="9549759"/>
            <a:ext cx="10165334" cy="1941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300" b="0">
                <a:latin typeface="Arial"/>
                <a:ea typeface="Arial"/>
                <a:cs typeface="Arial"/>
                <a:sym typeface="Arial"/>
              </a:defRPr>
            </a:lvl1pPr>
          </a:lstStyle>
          <a:p>
            <a:r>
              <a:rPr lang="pt-BR"/>
              <a:t>essa graça, que nos cabe aceitar voluntariamente e com fé.</a:t>
            </a:r>
          </a:p>
        </p:txBody>
      </p:sp>
      <p:pic>
        <p:nvPicPr>
          <p:cNvPr id="280" name="interrocagacao.png" descr="interrocagacao.png"/>
          <p:cNvPicPr>
            <a:picLocks noChangeAspect="1"/>
          </p:cNvPicPr>
          <p:nvPr/>
        </p:nvPicPr>
        <p:blipFill>
          <a:blip r:embed="rId4"/>
          <a:srcRect l="30593" t="5452" r="46856" b="1883"/>
          <a:stretch>
            <a:fillRect/>
          </a:stretch>
        </p:blipFill>
        <p:spPr>
          <a:xfrm>
            <a:off x="19468977" y="4471077"/>
            <a:ext cx="4258883" cy="5309275"/>
          </a:xfrm>
          <a:prstGeom prst="rect">
            <a:avLst/>
          </a:prstGeom>
          <a:ln w="12700">
            <a:miter lim="400000"/>
          </a:ln>
        </p:spPr>
      </p:pic>
      <p:sp>
        <p:nvSpPr>
          <p:cNvPr id="281" name="Você aceita esse"/>
          <p:cNvSpPr txBox="1"/>
          <p:nvPr/>
        </p:nvSpPr>
        <p:spPr>
          <a:xfrm>
            <a:off x="13804326" y="6793161"/>
            <a:ext cx="6968231" cy="1260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7000" b="0">
                <a:latin typeface="Arial"/>
                <a:ea typeface="Arial"/>
                <a:cs typeface="Arial"/>
                <a:sym typeface="Arial"/>
              </a:defRPr>
            </a:lvl1pPr>
          </a:lstStyle>
          <a:p>
            <a:r>
              <a:rPr lang="pt-BR"/>
              <a:t>Você aceita esse</a:t>
            </a:r>
          </a:p>
        </p:txBody>
      </p:sp>
      <p:sp>
        <p:nvSpPr>
          <p:cNvPr id="282" name="convite hoje"/>
          <p:cNvSpPr txBox="1"/>
          <p:nvPr/>
        </p:nvSpPr>
        <p:spPr>
          <a:xfrm>
            <a:off x="13640494" y="7864047"/>
            <a:ext cx="7295896" cy="1136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80000"/>
              </a:lnSpc>
              <a:defRPr sz="8200" b="0">
                <a:solidFill>
                  <a:schemeClr val="accent5">
                    <a:lumOff val="-29866"/>
                  </a:schemeClr>
                </a:solidFill>
                <a:latin typeface="Arial Black"/>
                <a:ea typeface="Arial Black"/>
                <a:cs typeface="Arial Black"/>
                <a:sym typeface="Arial Black"/>
              </a:defRPr>
            </a:lvl1pPr>
          </a:lstStyle>
          <a:p>
            <a:r>
              <a:rPr lang="pt-BR"/>
              <a:t>convite hoje</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Agrupar"/>
          <p:cNvGrpSpPr/>
          <p:nvPr/>
        </p:nvGrpSpPr>
        <p:grpSpPr>
          <a:xfrm>
            <a:off x="607997" y="3131906"/>
            <a:ext cx="6488053" cy="1947028"/>
            <a:chOff x="0" y="0"/>
            <a:chExt cx="6488051" cy="1947026"/>
          </a:xfrm>
        </p:grpSpPr>
        <p:sp>
          <p:nvSpPr>
            <p:cNvPr id="76" name="Linha"/>
            <p:cNvSpPr/>
            <p:nvPr/>
          </p:nvSpPr>
          <p:spPr>
            <a:xfrm>
              <a:off x="287810" y="740107"/>
              <a:ext cx="3961861"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 name="Forma"/>
            <p:cNvSpPr/>
            <p:nvPr/>
          </p:nvSpPr>
          <p:spPr>
            <a:xfrm rot="10800000">
              <a:off x="528275" y="0"/>
              <a:ext cx="5959777" cy="1354050"/>
            </a:xfrm>
            <a:custGeom>
              <a:avLst/>
              <a:gdLst/>
              <a:ahLst/>
              <a:cxnLst>
                <a:cxn ang="0">
                  <a:pos x="wd2" y="hd2"/>
                </a:cxn>
                <a:cxn ang="5400000">
                  <a:pos x="wd2" y="hd2"/>
                </a:cxn>
                <a:cxn ang="10800000">
                  <a:pos x="wd2" y="hd2"/>
                </a:cxn>
                <a:cxn ang="16200000">
                  <a:pos x="wd2" y="hd2"/>
                </a:cxn>
              </a:cxnLst>
              <a:rect l="0" t="0" r="r" b="b"/>
              <a:pathLst>
                <a:path w="21600" h="21600" extrusionOk="0">
                  <a:moveTo>
                    <a:pt x="2054" y="203"/>
                  </a:moveTo>
                  <a:lnTo>
                    <a:pt x="21600" y="0"/>
                  </a:lnTo>
                  <a:lnTo>
                    <a:pt x="19250" y="21397"/>
                  </a:lnTo>
                  <a:lnTo>
                    <a:pt x="0" y="21600"/>
                  </a:lnTo>
                  <a:lnTo>
                    <a:pt x="2054"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 name="O que é ética?"/>
            <p:cNvSpPr/>
            <p:nvPr/>
          </p:nvSpPr>
          <p:spPr>
            <a:xfrm>
              <a:off x="1381840" y="67702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t>O que é ética?</a:t>
              </a:r>
            </a:p>
          </p:txBody>
        </p:sp>
        <p:sp>
          <p:nvSpPr>
            <p:cNvPr id="79" name="Forma"/>
            <p:cNvSpPr/>
            <p:nvPr/>
          </p:nvSpPr>
          <p:spPr>
            <a:xfrm>
              <a:off x="2819920" y="1439333"/>
              <a:ext cx="2898450"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0"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82" name="setas.png" descr="setas.png"/>
          <p:cNvPicPr>
            <a:picLocks noChangeAspect="1"/>
          </p:cNvPicPr>
          <p:nvPr/>
        </p:nvPicPr>
        <p:blipFill>
          <a:blip r:embed="rId3"/>
          <a:srcRect l="64831" t="63102" r="20943" b="5418"/>
          <a:stretch>
            <a:fillRect/>
          </a:stretch>
        </p:blipFill>
        <p:spPr>
          <a:xfrm rot="10800000" flipH="1">
            <a:off x="417016" y="5624854"/>
            <a:ext cx="1897526" cy="810146"/>
          </a:xfrm>
          <a:prstGeom prst="rect">
            <a:avLst/>
          </a:prstGeom>
          <a:ln w="12700">
            <a:miter lim="400000"/>
          </a:ln>
        </p:spPr>
      </p:pic>
      <p:sp>
        <p:nvSpPr>
          <p:cNvPr id="83" name="De acordo com o Dicionário Michaelis, é o:"/>
          <p:cNvSpPr txBox="1"/>
          <p:nvPr/>
        </p:nvSpPr>
        <p:spPr>
          <a:xfrm>
            <a:off x="2431014" y="5545252"/>
            <a:ext cx="15359974" cy="969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5100" b="0">
                <a:solidFill>
                  <a:schemeClr val="accent5">
                    <a:lumOff val="-29866"/>
                  </a:schemeClr>
                </a:solidFill>
                <a:latin typeface="Arial Black"/>
                <a:ea typeface="Arial Black"/>
                <a:cs typeface="Arial Black"/>
                <a:sym typeface="Arial Black"/>
              </a:defRPr>
            </a:lvl1pPr>
          </a:lstStyle>
          <a:p>
            <a:r>
              <a:rPr lang="pt-BR"/>
              <a:t>De acordo com o Dicionário Michaelis, é o:</a:t>
            </a:r>
          </a:p>
        </p:txBody>
      </p:sp>
      <p:sp>
        <p:nvSpPr>
          <p:cNvPr id="84" name="“conjunto de princípios, valores e normas morais e de conduta de um indivíduo ou de grupo social ou de uma sociedade”"/>
          <p:cNvSpPr txBox="1"/>
          <p:nvPr/>
        </p:nvSpPr>
        <p:spPr>
          <a:xfrm>
            <a:off x="2576519" y="9063945"/>
            <a:ext cx="19230962" cy="3643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rPr lang="pt-BR"/>
              <a:t>“conjunto de princípios, valores e normas morais e de conduta de um indivíduo, grupo social ou sociedade”.</a:t>
            </a:r>
          </a:p>
        </p:txBody>
      </p:sp>
      <p:pic>
        <p:nvPicPr>
          <p:cNvPr id="85" name="Asset 1.png" descr="Asset 1.png"/>
          <p:cNvPicPr>
            <a:picLocks noChangeAspect="1"/>
          </p:cNvPicPr>
          <p:nvPr/>
        </p:nvPicPr>
        <p:blipFill>
          <a:blip r:embed="rId4"/>
          <a:srcRect r="51710"/>
          <a:stretch>
            <a:fillRect/>
          </a:stretch>
        </p:blipFill>
        <p:spPr>
          <a:xfrm flipH="1">
            <a:off x="11043821" y="7059938"/>
            <a:ext cx="2296339" cy="1968893"/>
          </a:xfrm>
          <a:prstGeom prst="rect">
            <a:avLst/>
          </a:prstGeom>
          <a:ln w="12700">
            <a:miter lim="400000"/>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setas.png" descr="setas.png"/>
          <p:cNvPicPr>
            <a:picLocks noChangeAspect="1"/>
          </p:cNvPicPr>
          <p:nvPr/>
        </p:nvPicPr>
        <p:blipFill>
          <a:blip r:embed="rId3"/>
          <a:srcRect l="18436" t="48876" r="71400"/>
          <a:stretch>
            <a:fillRect/>
          </a:stretch>
        </p:blipFill>
        <p:spPr>
          <a:xfrm rot="10800000" flipH="1">
            <a:off x="217586" y="2799733"/>
            <a:ext cx="2296212" cy="2228645"/>
          </a:xfrm>
          <a:prstGeom prst="rect">
            <a:avLst/>
          </a:prstGeom>
          <a:ln w="12700">
            <a:miter lim="400000"/>
          </a:ln>
        </p:spPr>
      </p:pic>
      <p:sp>
        <p:nvSpPr>
          <p:cNvPr id="90" name="No mundo de hoje,"/>
          <p:cNvSpPr txBox="1"/>
          <p:nvPr/>
        </p:nvSpPr>
        <p:spPr>
          <a:xfrm>
            <a:off x="2312003" y="2288521"/>
            <a:ext cx="9361537" cy="1309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7100" b="0">
                <a:solidFill>
                  <a:srgbClr val="EA6C3C"/>
                </a:solidFill>
                <a:latin typeface="Arial Black"/>
                <a:ea typeface="Arial Black"/>
                <a:cs typeface="Arial Black"/>
                <a:sym typeface="Arial Black"/>
              </a:defRPr>
            </a:lvl1pPr>
          </a:lstStyle>
          <a:p>
            <a:r>
              <a:rPr lang="pt-BR"/>
              <a:t>No mundo de hoje,</a:t>
            </a:r>
          </a:p>
        </p:txBody>
      </p:sp>
      <p:sp>
        <p:nvSpPr>
          <p:cNvPr id="91" name="as pessoas consideram a ética e a moral como assuntos pessoais que ninguém deve impor a outra pessoa."/>
          <p:cNvSpPr txBox="1"/>
          <p:nvPr/>
        </p:nvSpPr>
        <p:spPr>
          <a:xfrm>
            <a:off x="2312003" y="3902287"/>
            <a:ext cx="7761756" cy="8510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a:t>as pessoas consideram a ética e a moral como assuntos pessoais que ninguém deve impor a outra pessoa.</a:t>
            </a:r>
          </a:p>
        </p:txBody>
      </p:sp>
      <p:pic>
        <p:nvPicPr>
          <p:cNvPr id="92" name="Pessoas-1.png" descr="Pessoas-1.png"/>
          <p:cNvPicPr>
            <a:picLocks noChangeAspect="1"/>
          </p:cNvPicPr>
          <p:nvPr/>
        </p:nvPicPr>
        <p:blipFill>
          <a:blip r:embed="rId4"/>
          <a:stretch>
            <a:fillRect/>
          </a:stretch>
        </p:blipFill>
        <p:spPr>
          <a:xfrm>
            <a:off x="8412265" y="5929313"/>
            <a:ext cx="15552928" cy="7902056"/>
          </a:xfrm>
          <a:prstGeom prst="rect">
            <a:avLst/>
          </a:prstGeom>
          <a:ln w="12700">
            <a:miter lim="400000"/>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A tentativa de definir a ética e a moralidade com base na opinião dos homens foi um fracasso retumbante que repercute até hoje."/>
          <p:cNvSpPr/>
          <p:nvPr/>
        </p:nvSpPr>
        <p:spPr>
          <a:xfrm>
            <a:off x="2455093" y="3233292"/>
            <a:ext cx="6903244" cy="9411792"/>
          </a:xfrm>
          <a:prstGeom prst="roundRect">
            <a:avLst>
              <a:gd name="adj" fmla="val 8777"/>
            </a:avLst>
          </a:prstGeom>
          <a:ln w="63500">
            <a:solidFill>
              <a:schemeClr val="accent1">
                <a:hueOff val="114395"/>
                <a:lumOff val="-24975"/>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482600" marR="578485" defTabSz="457200">
              <a:lnSpc>
                <a:spcPct val="117999"/>
              </a:lnSpc>
              <a:defRPr sz="5100" b="0">
                <a:latin typeface="Arial"/>
                <a:ea typeface="Arial"/>
                <a:cs typeface="Arial"/>
                <a:sym typeface="Arial"/>
              </a:defRPr>
            </a:pPr>
            <a:endParaRPr lang="pt-BR"/>
          </a:p>
          <a:p>
            <a:pPr marL="482600" marR="578485" defTabSz="457200">
              <a:lnSpc>
                <a:spcPct val="117999"/>
              </a:lnSpc>
              <a:defRPr sz="5100" b="0">
                <a:latin typeface="Arial"/>
                <a:ea typeface="Arial"/>
                <a:cs typeface="Arial"/>
                <a:sym typeface="Arial"/>
              </a:defRPr>
            </a:pPr>
            <a:r>
              <a:rPr lang="pt-BR" dirty="0"/>
              <a:t>A tentativa de definir a ética e a moralidade com base na opinião dos homens foi um fracasso retumbante que repercute até hoje.</a:t>
            </a:r>
          </a:p>
        </p:txBody>
      </p:sp>
      <p:pic>
        <p:nvPicPr>
          <p:cNvPr id="97" name="setas.png" descr="setas.png"/>
          <p:cNvPicPr>
            <a:picLocks noChangeAspect="1"/>
          </p:cNvPicPr>
          <p:nvPr/>
        </p:nvPicPr>
        <p:blipFill>
          <a:blip r:embed="rId3"/>
          <a:srcRect l="29758" r="55146" b="54530"/>
          <a:stretch>
            <a:fillRect/>
          </a:stretch>
        </p:blipFill>
        <p:spPr>
          <a:xfrm rot="2350763">
            <a:off x="2464595" y="3415332"/>
            <a:ext cx="2209325" cy="1283979"/>
          </a:xfrm>
          <a:prstGeom prst="rect">
            <a:avLst/>
          </a:prstGeom>
          <a:ln w="12700">
            <a:miter lim="400000"/>
          </a:ln>
        </p:spPr>
      </p:pic>
      <p:pic>
        <p:nvPicPr>
          <p:cNvPr id="98" name="Pessoas-2.png" descr="Pessoas-2.png"/>
          <p:cNvPicPr>
            <a:picLocks noChangeAspect="1"/>
          </p:cNvPicPr>
          <p:nvPr/>
        </p:nvPicPr>
        <p:blipFill>
          <a:blip r:embed="rId4"/>
          <a:srcRect l="3781" t="39916" r="56444"/>
          <a:stretch>
            <a:fillRect/>
          </a:stretch>
        </p:blipFill>
        <p:spPr>
          <a:xfrm>
            <a:off x="11820500" y="3403950"/>
            <a:ext cx="10140332" cy="9685792"/>
          </a:xfrm>
          <a:prstGeom prst="rect">
            <a:avLst/>
          </a:prstGeom>
          <a:ln w="12700">
            <a:miter lim="400000"/>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Agrupar"/>
          <p:cNvGrpSpPr/>
          <p:nvPr/>
        </p:nvGrpSpPr>
        <p:grpSpPr>
          <a:xfrm>
            <a:off x="1798106" y="3875723"/>
            <a:ext cx="11633896" cy="1868133"/>
            <a:chOff x="0" y="-1"/>
            <a:chExt cx="11633895" cy="1868132"/>
          </a:xfrm>
        </p:grpSpPr>
        <p:sp>
          <p:nvSpPr>
            <p:cNvPr id="102"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3" name="Forma"/>
            <p:cNvSpPr/>
            <p:nvPr/>
          </p:nvSpPr>
          <p:spPr>
            <a:xfrm rot="10800000">
              <a:off x="528275" y="-1"/>
              <a:ext cx="11105620" cy="1354051"/>
            </a:xfrm>
            <a:custGeom>
              <a:avLst/>
              <a:gdLst/>
              <a:ahLst/>
              <a:cxnLst>
                <a:cxn ang="0">
                  <a:pos x="wd2" y="hd2"/>
                </a:cxn>
                <a:cxn ang="5400000">
                  <a:pos x="wd2" y="hd2"/>
                </a:cxn>
                <a:cxn ang="10800000">
                  <a:pos x="wd2" y="hd2"/>
                </a:cxn>
                <a:cxn ang="16200000">
                  <a:pos x="wd2" y="hd2"/>
                </a:cxn>
              </a:cxnLst>
              <a:rect l="0" t="0" r="r" b="b"/>
              <a:pathLst>
                <a:path w="21600" h="21600" extrusionOk="0">
                  <a:moveTo>
                    <a:pt x="1102" y="203"/>
                  </a:moveTo>
                  <a:lnTo>
                    <a:pt x="21600" y="0"/>
                  </a:lnTo>
                  <a:lnTo>
                    <a:pt x="20339" y="21397"/>
                  </a:lnTo>
                  <a:lnTo>
                    <a:pt x="0" y="21600"/>
                  </a:lnTo>
                  <a:lnTo>
                    <a:pt x="1102"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4" name="Ensino de Jesus durante a semana"/>
            <p:cNvSpPr txBox="1"/>
            <p:nvPr/>
          </p:nvSpPr>
          <p:spPr>
            <a:xfrm>
              <a:off x="1381840" y="302565"/>
              <a:ext cx="9079408" cy="7489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rPr lang="pt-BR"/>
                <a:t>Ensino de Jesus durante a semana</a:t>
              </a:r>
            </a:p>
          </p:txBody>
        </p:sp>
        <p:sp>
          <p:nvSpPr>
            <p:cNvPr id="105"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6"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108" name="ÉTICA"/>
          <p:cNvSpPr/>
          <p:nvPr/>
        </p:nvSpPr>
        <p:spPr>
          <a:xfrm>
            <a:off x="2246377" y="8789958"/>
            <a:ext cx="5014891" cy="1380993"/>
          </a:xfrm>
          <a:prstGeom prst="roundRect">
            <a:avLst>
              <a:gd name="adj" fmla="val 50000"/>
            </a:avLst>
          </a:prstGeom>
          <a:solidFill>
            <a:schemeClr val="accent5"/>
          </a:solidFill>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5800" b="0">
                <a:solidFill>
                  <a:srgbClr val="FFFFFF"/>
                </a:solidFill>
                <a:latin typeface="Arial Black"/>
                <a:ea typeface="Arial Black"/>
                <a:cs typeface="Arial Black"/>
                <a:sym typeface="Arial Black"/>
              </a:defRPr>
            </a:lvl1pPr>
          </a:lstStyle>
          <a:p>
            <a:r>
              <a:t>ÉTICA</a:t>
            </a:r>
          </a:p>
        </p:txBody>
      </p:sp>
      <p:sp>
        <p:nvSpPr>
          <p:cNvPr id="109" name="MORAL"/>
          <p:cNvSpPr/>
          <p:nvPr/>
        </p:nvSpPr>
        <p:spPr>
          <a:xfrm>
            <a:off x="10238546" y="8789959"/>
            <a:ext cx="5368013" cy="1380992"/>
          </a:xfrm>
          <a:prstGeom prst="roundRect">
            <a:avLst>
              <a:gd name="adj" fmla="val 50000"/>
            </a:avLst>
          </a:prstGeom>
          <a:solidFill>
            <a:srgbClr val="000000"/>
          </a:solidFill>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5800" b="0">
                <a:solidFill>
                  <a:srgbClr val="FFFFFF"/>
                </a:solidFill>
                <a:latin typeface="Arial Black"/>
                <a:ea typeface="Arial Black"/>
                <a:cs typeface="Arial Black"/>
                <a:sym typeface="Arial Black"/>
              </a:defRPr>
            </a:lvl1pPr>
          </a:lstStyle>
          <a:p>
            <a:r>
              <a:rPr lang="pt-BR"/>
              <a:t>MORAL</a:t>
            </a:r>
            <a:endParaRPr/>
          </a:p>
        </p:txBody>
      </p:sp>
      <p:sp>
        <p:nvSpPr>
          <p:cNvPr id="110" name="e a"/>
          <p:cNvSpPr txBox="1"/>
          <p:nvPr/>
        </p:nvSpPr>
        <p:spPr>
          <a:xfrm>
            <a:off x="7691337" y="8831154"/>
            <a:ext cx="2117139" cy="12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8400" b="0" i="1">
                <a:latin typeface="Arial"/>
                <a:ea typeface="Arial"/>
                <a:cs typeface="Arial"/>
                <a:sym typeface="Arial"/>
              </a:defRPr>
            </a:lvl1pPr>
          </a:lstStyle>
          <a:p>
            <a:r>
              <a:t>e a</a:t>
            </a:r>
          </a:p>
        </p:txBody>
      </p:sp>
      <p:pic>
        <p:nvPicPr>
          <p:cNvPr id="111" name="jesus-2.png" descr="jesus-2.png"/>
          <p:cNvPicPr>
            <a:picLocks noChangeAspect="1"/>
          </p:cNvPicPr>
          <p:nvPr/>
        </p:nvPicPr>
        <p:blipFill>
          <a:blip r:embed="rId3"/>
          <a:srcRect l="49531" t="8015" r="41919" b="48859"/>
          <a:stretch>
            <a:fillRect/>
          </a:stretch>
        </p:blipFill>
        <p:spPr>
          <a:xfrm flipH="1">
            <a:off x="16355963" y="2257314"/>
            <a:ext cx="7306583" cy="10526095"/>
          </a:xfrm>
          <a:prstGeom prst="rect">
            <a:avLst/>
          </a:prstGeom>
          <a:ln w="12700">
            <a:miter lim="400000"/>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A ÉTICA DE JESUS"/>
          <p:cNvSpPr txBox="1"/>
          <p:nvPr/>
        </p:nvSpPr>
        <p:spPr>
          <a:xfrm>
            <a:off x="8670727" y="4822241"/>
            <a:ext cx="13238461" cy="189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0000" b="0">
                <a:solidFill>
                  <a:schemeClr val="accent5">
                    <a:lumOff val="-29866"/>
                  </a:schemeClr>
                </a:solidFill>
                <a:latin typeface="Arial Black"/>
                <a:ea typeface="Arial Black"/>
                <a:cs typeface="Arial Black"/>
                <a:sym typeface="Arial Black"/>
              </a:defRPr>
            </a:lvl1pPr>
          </a:lstStyle>
          <a:p>
            <a:r>
              <a:t>A ÉTICA DE JESUS</a:t>
            </a:r>
          </a:p>
        </p:txBody>
      </p:sp>
      <p:sp>
        <p:nvSpPr>
          <p:cNvPr id="116" name="Salmo 40:8"/>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Salmo 40:8</a:t>
            </a:r>
          </a:p>
        </p:txBody>
      </p:sp>
      <p:sp>
        <p:nvSpPr>
          <p:cNvPr id="117" name="É BASEADA EM FAZER A VONTADE DE DEUS"/>
          <p:cNvSpPr txBox="1"/>
          <p:nvPr/>
        </p:nvSpPr>
        <p:spPr>
          <a:xfrm>
            <a:off x="8670727" y="6461720"/>
            <a:ext cx="13353060" cy="2913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É BASEADA EM FAZER A VONTADE DE DEUS</a:t>
            </a:r>
            <a:r>
              <a:rPr lang="pt-BR"/>
              <a:t>.</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Agrada-me fazer a tua vontade, ó Deus meu; a tua lei está dentro do meu coração.”"/>
          <p:cNvSpPr txBox="1"/>
          <p:nvPr/>
        </p:nvSpPr>
        <p:spPr>
          <a:xfrm>
            <a:off x="10853525" y="6412727"/>
            <a:ext cx="12428748" cy="3643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rPr lang="pt-BR"/>
              <a:t>“Agrada-me fazer a tua vontade, ó Deus meu; a tua lei está dentro do meu coração”</a:t>
            </a:r>
            <a:endParaRPr/>
          </a:p>
        </p:txBody>
      </p:sp>
      <p:sp>
        <p:nvSpPr>
          <p:cNvPr id="122" name="(Salmo 40:8)"/>
          <p:cNvSpPr txBox="1"/>
          <p:nvPr/>
        </p:nvSpPr>
        <p:spPr>
          <a:xfrm>
            <a:off x="15285360" y="9900347"/>
            <a:ext cx="3565079"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t>(Salmo 40:8</a:t>
            </a:r>
            <a:r>
              <a:rPr lang="pt-BR"/>
              <a:t>).</a:t>
            </a:r>
            <a:endParaRPr/>
          </a:p>
        </p:txBody>
      </p:sp>
      <p:pic>
        <p:nvPicPr>
          <p:cNvPr id="123" name="Asset 1.png" descr="Asset 1.png"/>
          <p:cNvPicPr>
            <a:picLocks noChangeAspect="1"/>
          </p:cNvPicPr>
          <p:nvPr/>
        </p:nvPicPr>
        <p:blipFill>
          <a:blip r:embed="rId3"/>
          <a:srcRect r="51710"/>
          <a:stretch>
            <a:fillRect/>
          </a:stretch>
        </p:blipFill>
        <p:spPr>
          <a:xfrm flipH="1">
            <a:off x="15919720" y="4548360"/>
            <a:ext cx="2296339" cy="1968893"/>
          </a:xfrm>
          <a:prstGeom prst="rect">
            <a:avLst/>
          </a:prstGeom>
          <a:ln w="12700">
            <a:miter lim="400000"/>
          </a:ln>
        </p:spPr>
      </p:pic>
      <p:pic>
        <p:nvPicPr>
          <p:cNvPr id="124" name="biblias.png" descr="biblias.png"/>
          <p:cNvPicPr>
            <a:picLocks noChangeAspect="1"/>
          </p:cNvPicPr>
          <p:nvPr/>
        </p:nvPicPr>
        <p:blipFill>
          <a:blip r:embed="rId4"/>
          <a:srcRect l="61266" t="65582" r="18638"/>
          <a:stretch>
            <a:fillRect/>
          </a:stretch>
        </p:blipFill>
        <p:spPr>
          <a:xfrm>
            <a:off x="1428206" y="4975531"/>
            <a:ext cx="10178845" cy="6518158"/>
          </a:xfrm>
          <a:prstGeom prst="rect">
            <a:avLst/>
          </a:prstGeom>
          <a:ln w="12700">
            <a:miter lim="400000"/>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10-mandamentos.png" descr="10-mandamentos.png"/>
          <p:cNvPicPr>
            <a:picLocks noChangeAspect="1"/>
          </p:cNvPicPr>
          <p:nvPr/>
        </p:nvPicPr>
        <p:blipFill>
          <a:blip r:embed="rId3"/>
          <a:stretch>
            <a:fillRect/>
          </a:stretch>
        </p:blipFill>
        <p:spPr>
          <a:xfrm>
            <a:off x="1571000" y="3258619"/>
            <a:ext cx="8674242" cy="9824090"/>
          </a:xfrm>
          <a:prstGeom prst="rect">
            <a:avLst/>
          </a:prstGeom>
          <a:ln w="12700">
            <a:miter lim="400000"/>
          </a:ln>
        </p:spPr>
      </p:pic>
      <p:pic>
        <p:nvPicPr>
          <p:cNvPr id="129" name="setas.png" descr="setas.png"/>
          <p:cNvPicPr>
            <a:picLocks noChangeAspect="1"/>
          </p:cNvPicPr>
          <p:nvPr/>
        </p:nvPicPr>
        <p:blipFill>
          <a:blip r:embed="rId4"/>
          <a:srcRect l="17990" r="72475" b="49349"/>
          <a:stretch>
            <a:fillRect/>
          </a:stretch>
        </p:blipFill>
        <p:spPr>
          <a:xfrm rot="5733032" flipH="1">
            <a:off x="10115115" y="9732356"/>
            <a:ext cx="4018413" cy="4119087"/>
          </a:xfrm>
          <a:prstGeom prst="rect">
            <a:avLst/>
          </a:prstGeom>
          <a:ln w="12700">
            <a:miter lim="400000"/>
          </a:ln>
        </p:spPr>
      </p:pic>
      <p:sp>
        <p:nvSpPr>
          <p:cNvPr id="130" name="Os Dez Mandamentos"/>
          <p:cNvSpPr txBox="1"/>
          <p:nvPr/>
        </p:nvSpPr>
        <p:spPr>
          <a:xfrm>
            <a:off x="11093212" y="4330182"/>
            <a:ext cx="9686065" cy="1139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100" b="0">
                <a:solidFill>
                  <a:schemeClr val="accent5">
                    <a:lumOff val="-29866"/>
                  </a:schemeClr>
                </a:solidFill>
                <a:latin typeface="Arial Black"/>
                <a:ea typeface="Arial Black"/>
                <a:cs typeface="Arial Black"/>
                <a:sym typeface="Arial Black"/>
              </a:defRPr>
            </a:lvl1pPr>
          </a:lstStyle>
          <a:p>
            <a:r>
              <a:rPr lang="pt-BR"/>
              <a:t>Os Dez Mandamentos</a:t>
            </a:r>
          </a:p>
        </p:txBody>
      </p:sp>
      <p:sp>
        <p:nvSpPr>
          <p:cNvPr id="131" name="expressam os princípios morais de Deus sobre o que é certo e errado."/>
          <p:cNvSpPr txBox="1"/>
          <p:nvPr/>
        </p:nvSpPr>
        <p:spPr>
          <a:xfrm>
            <a:off x="12889601" y="5292392"/>
            <a:ext cx="9856417" cy="4860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a:t>expressam os princípios morais de Deus sobre o que é certo e o que é errado.</a:t>
            </a:r>
          </a:p>
        </p:txBody>
      </p:sp>
    </p:spTree>
  </p:cSld>
  <p:clrMapOvr>
    <a:masterClrMapping/>
  </p:clrMapOvr>
  <p:transition>
    <p:fade/>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1FE5D9-22A4-4225-A667-C5E2CCBC566F}">
  <ds:schemaRefs>
    <ds:schemaRef ds:uri="http://schemas.microsoft.com/sharepoint/v3/contenttype/forms"/>
  </ds:schemaRefs>
</ds:datastoreItem>
</file>

<file path=customXml/itemProps2.xml><?xml version="1.0" encoding="utf-8"?>
<ds:datastoreItem xmlns:ds="http://schemas.openxmlformats.org/officeDocument/2006/customXml" ds:itemID="{E374D4D7-A1F4-4853-B627-ECC9169A1131}">
  <ds:schemaRefs>
    <ds:schemaRef ds:uri="364167a4-bc77-49ec-93f2-879d4481bae7"/>
    <ds:schemaRef ds:uri="546f6921-c430-45e7-8b30-d6d9b86d8f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Personalizar</PresentationFormat>
  <Slides>26</Slides>
  <Notes>25</Notes>
  <HiddenSlides>0</HiddenSlides>
  <ScaleCrop>false</ScaleCrop>
  <HeadingPairs>
    <vt:vector size="4" baseType="variant">
      <vt:variant>
        <vt:lpstr>Tema</vt:lpstr>
      </vt:variant>
      <vt:variant>
        <vt:i4>1</vt:i4>
      </vt:variant>
      <vt:variant>
        <vt:lpstr>Títulos de slides</vt:lpstr>
      </vt:variant>
      <vt:variant>
        <vt:i4>26</vt:i4>
      </vt:variant>
    </vt:vector>
  </HeadingPairs>
  <TitlesOfParts>
    <vt:vector size="27" baseType="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16</cp:revision>
  <dcterms:modified xsi:type="dcterms:W3CDTF">2024-10-09T13:15:09Z</dcterms:modified>
</cp:coreProperties>
</file>