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538"/>
    <a:srgbClr val="1C9053"/>
    <a:srgbClr val="934D31"/>
    <a:srgbClr val="224C9F"/>
    <a:srgbClr val="501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1"/>
    <p:restoredTop sz="94694"/>
  </p:normalViewPr>
  <p:slideViewPr>
    <p:cSldViewPr snapToGrid="0">
      <p:cViewPr>
        <p:scale>
          <a:sx n="310" d="100"/>
          <a:sy n="310" d="100"/>
        </p:scale>
        <p:origin x="-1176" y="-6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B2D81-410B-6377-E0E3-970705D1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24C348-BF69-1ECD-A616-748047160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DC28F6-6664-AF2C-53AE-A2589F10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CA43DA-F990-15D6-05F1-DF8AD7AD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CA2206-4F19-05ED-73F0-12B301AA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23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3601-D9C8-7A06-CD11-8DD48BC0A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9EEE92-B592-18C0-3AC6-1F465CA7E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BC83D-99F4-6A9F-1823-0BEE80A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20779A-2899-B06A-FF89-7B06CE92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857BD7-4633-6B21-0276-8913C98C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4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98E444-A0A9-5635-95FA-BD92BF4C3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B39307-F867-1AF5-E90C-CEA9379C1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8C2C0A-A43D-1F1D-3FFE-F6AC83E7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5084E1-4487-59DD-133E-C07B4ED8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CD923-376E-F0AD-3CB5-9A2B1880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4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405C3-7B85-CE6F-90E9-CF268F25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59053-7039-BD9B-A130-74DCDE92B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0A5749-14D1-C607-AF4F-7ADB3034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B61CC7-E0DE-9D48-25A7-4A01DACB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907E37-505E-8517-C971-F0D8F208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54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2465-98FD-4E5A-72B3-7415851C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2DDCC-B7E0-0259-6580-2DC5F555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738047-4CF1-0982-8364-577520BB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3579DB-C742-2A2F-2EB2-F7822F878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5880C0-0D66-7168-B8F8-045925CB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91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F240E-C301-9D0C-0A01-272E42E2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1F8D6B-1676-6B10-F445-4520EAC4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412CF9-8FE5-67EF-7C60-E8B142FB7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540C3-4C1F-485F-8159-9C8ACFCB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EF0FC9-6110-C24F-081A-3B226C3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E61BBC1-3448-3DE3-52D8-3AE8D3D0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2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51F94-831D-D4F0-E477-9C26C32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F9B2C9-64C9-842F-2EB6-C5929FEE2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6D5F6A-C5CB-A949-5849-5806D0251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02F5445-3854-75BD-85CE-278E251A6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9BA22F6-922C-D8B9-4893-5B87D3DF48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93471F6-ACD4-ACD6-3C78-7BE88FE1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E00748-48FF-9791-0AFE-E7EEA434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0CE8A45-6FDE-7745-DC9B-161A3DCA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DF922-FBF1-483F-CA01-FC632498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90F647-A8C0-9711-1106-B5E975AC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19AD501-FB13-9A93-D966-489F7A9E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9A3A89-364D-1E2C-63E8-51CD91E3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2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2F92BF-2F4B-0F59-F0F9-50C5BE0B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BD16-E2C1-A245-1232-45441B13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0C0688-332E-35E2-5069-9E684EE1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69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F1BDA-D533-6EA7-FA7F-A00F98DFC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D62449-50ED-113C-CA41-9EAF76A81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0F3152-41D5-09E9-1BAE-CD131615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C24EA1-1CE2-128E-F35D-1DC34268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13FEEE-B4E2-CD6C-6D7C-2F2A61C2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C16083-B297-47C7-DC80-ED08033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8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08374-C629-6CFE-81CC-5D4BF4BE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83E8CC-F83E-A398-8091-0FCB8F43E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A7B516-6271-87E1-BC0E-0A61E7EF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A975E3-F117-3119-FCCB-81115309F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940C1E-4958-CFD5-26D6-8964C76F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A163BF-5647-BD3D-33B2-B5FC243B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23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6BADFB-8F1F-B52B-CD9B-6852CAD9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401A3D-62E2-0A5E-B4C3-D8A56579F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EAA8E6-1651-4FF7-120A-9E81D764F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FF9409-9E14-D746-9764-2425FB5FEF5D}" type="datetimeFigureOut">
              <a:rPr lang="pt-BR" smtClean="0"/>
              <a:t>19/09/2024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360D16-8286-4E0B-5F96-7023BE02B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F167AA-7598-DD4F-5BD6-D2325A7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6B3D77-876E-5E42-8177-84C8631335A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9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81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51DA43-E532-AFEA-6891-61F145352FFD}"/>
              </a:ext>
            </a:extLst>
          </p:cNvPr>
          <p:cNvSpPr txBox="1"/>
          <p:nvPr/>
        </p:nvSpPr>
        <p:spPr>
          <a:xfrm>
            <a:off x="4688237" y="759415"/>
            <a:ext cx="200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PREPARAR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Promoção de saúde e amizade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2E1B37F-C21D-9E92-6EB2-F9D6C7B5A140}"/>
              </a:ext>
            </a:extLst>
          </p:cNvPr>
          <p:cNvSpPr txBox="1"/>
          <p:nvPr/>
        </p:nvSpPr>
        <p:spPr>
          <a:xfrm>
            <a:off x="3339884" y="1960534"/>
            <a:ext cx="200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SEMEAR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Literatura, comunicação e convites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C2FED9-9AC6-B7CA-F1DF-58EAC6732A79}"/>
              </a:ext>
            </a:extLst>
          </p:cNvPr>
          <p:cNvSpPr txBox="1"/>
          <p:nvPr/>
        </p:nvSpPr>
        <p:spPr>
          <a:xfrm>
            <a:off x="2402239" y="3175084"/>
            <a:ext cx="26037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CULTIVAR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bíblicos, apoio espiritual e orientação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2A4D32-5709-BF2B-2AF3-A0111AF3406D}"/>
              </a:ext>
            </a:extLst>
          </p:cNvPr>
          <p:cNvSpPr txBox="1"/>
          <p:nvPr/>
        </p:nvSpPr>
        <p:spPr>
          <a:xfrm>
            <a:off x="2688957" y="4298712"/>
            <a:ext cx="26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COLHER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Reuniões evangelísticas, apelos, visitas/estudos de acompanhamento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E75E3BA-3E0A-F5E9-8FDD-77422C8A04DD}"/>
              </a:ext>
            </a:extLst>
          </p:cNvPr>
          <p:cNvSpPr txBox="1"/>
          <p:nvPr/>
        </p:nvSpPr>
        <p:spPr>
          <a:xfrm>
            <a:off x="4045058" y="5566521"/>
            <a:ext cx="260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DISCIPULAR</a:t>
            </a:r>
          </a:p>
          <a:p>
            <a:pPr algn="r"/>
            <a:r>
              <a:rPr lang="pt-BR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Discípulado</a:t>
            </a:r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novos membros:</a:t>
            </a:r>
          </a:p>
          <a:p>
            <a:pPr algn="r"/>
            <a:r>
              <a:rPr lang="pt-B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Nutrição e treinamento</a:t>
            </a:r>
          </a:p>
        </p:txBody>
      </p:sp>
    </p:spTree>
    <p:extLst>
      <p:ext uri="{BB962C8B-B14F-4D97-AF65-F5344CB8AC3E}">
        <p14:creationId xmlns:p14="http://schemas.microsoft.com/office/powerpoint/2010/main" val="341947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5F2CC2-CFDE-88A3-C76C-E3D101D59890}"/>
              </a:ext>
            </a:extLst>
          </p:cNvPr>
          <p:cNvSpPr txBox="1"/>
          <p:nvPr/>
        </p:nvSpPr>
        <p:spPr>
          <a:xfrm>
            <a:off x="1038386" y="4223286"/>
            <a:ext cx="200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SEMEAR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26/10/2024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29F9E2-4A86-41F4-0E76-7DA67399FD76}"/>
              </a:ext>
            </a:extLst>
          </p:cNvPr>
          <p:cNvSpPr txBox="1"/>
          <p:nvPr/>
        </p:nvSpPr>
        <p:spPr>
          <a:xfrm>
            <a:off x="2526222" y="1746846"/>
            <a:ext cx="200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SEMEAR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23/11/2024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“</a:t>
            </a:r>
            <a:r>
              <a:rPr lang="pt-BR" sz="1200" dirty="0" err="1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para iniciar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estudos bíblicos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DEA778-3626-CC14-E361-721263BE30E4}"/>
              </a:ext>
            </a:extLst>
          </p:cNvPr>
          <p:cNvSpPr txBox="1"/>
          <p:nvPr/>
        </p:nvSpPr>
        <p:spPr>
          <a:xfrm>
            <a:off x="4207788" y="4273070"/>
            <a:ext cx="200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SEMEAR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21/12/2024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dos estudos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bíblicos da ASA 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379E81-6C7E-6AC4-295B-3BC3079BBDBD}"/>
              </a:ext>
            </a:extLst>
          </p:cNvPr>
          <p:cNvSpPr txBox="1"/>
          <p:nvPr/>
        </p:nvSpPr>
        <p:spPr>
          <a:xfrm>
            <a:off x="5726622" y="2427460"/>
            <a:ext cx="2007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CULTIVAR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ACAED5-9CB3-7300-7C81-D0F398057059}"/>
              </a:ext>
            </a:extLst>
          </p:cNvPr>
          <p:cNvSpPr txBox="1"/>
          <p:nvPr/>
        </p:nvSpPr>
        <p:spPr>
          <a:xfrm>
            <a:off x="7493428" y="4273070"/>
            <a:ext cx="2007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COLHER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12-19 de abril </a:t>
            </a:r>
          </a:p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2025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Santa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F0383D-B5B8-4CD8-E0D2-771BB185B640}"/>
              </a:ext>
            </a:extLst>
          </p:cNvPr>
          <p:cNvSpPr txBox="1"/>
          <p:nvPr/>
        </p:nvSpPr>
        <p:spPr>
          <a:xfrm>
            <a:off x="8965768" y="2019383"/>
            <a:ext cx="20070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Discipular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cada batismo, </a:t>
            </a:r>
          </a:p>
          <a:p>
            <a:pPr algn="ctr"/>
            <a:r>
              <a:rPr lang="pt-BR" sz="1200" dirty="0">
                <a:solidFill>
                  <a:srgbClr val="5018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novo missionário</a:t>
            </a:r>
            <a:endParaRPr lang="pt-BR" sz="900" dirty="0">
              <a:solidFill>
                <a:srgbClr val="5018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3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CF5A48A5-7838-3D01-AAD1-E6276E420522}"/>
              </a:ext>
            </a:extLst>
          </p:cNvPr>
          <p:cNvSpPr/>
          <p:nvPr/>
        </p:nvSpPr>
        <p:spPr>
          <a:xfrm>
            <a:off x="2077642" y="4720520"/>
            <a:ext cx="1448744" cy="210754"/>
          </a:xfrm>
          <a:prstGeom prst="rect">
            <a:avLst/>
          </a:prstGeom>
          <a:solidFill>
            <a:srgbClr val="FCC5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699EBB3-62B2-AFE5-3B58-4CDBFE84F23E}"/>
              </a:ext>
            </a:extLst>
          </p:cNvPr>
          <p:cNvSpPr/>
          <p:nvPr/>
        </p:nvSpPr>
        <p:spPr>
          <a:xfrm>
            <a:off x="2077642" y="3561759"/>
            <a:ext cx="1124808" cy="382872"/>
          </a:xfrm>
          <a:prstGeom prst="rect">
            <a:avLst/>
          </a:prstGeom>
          <a:solidFill>
            <a:srgbClr val="1C90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DE061D-6073-2AD8-4383-70F2E59B7BF1}"/>
              </a:ext>
            </a:extLst>
          </p:cNvPr>
          <p:cNvSpPr/>
          <p:nvPr/>
        </p:nvSpPr>
        <p:spPr>
          <a:xfrm>
            <a:off x="2044839" y="1983086"/>
            <a:ext cx="1011993" cy="210754"/>
          </a:xfrm>
          <a:prstGeom prst="rect">
            <a:avLst/>
          </a:prstGeom>
          <a:solidFill>
            <a:srgbClr val="224C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5A58CE-CE44-39C4-A743-3A570420C327}"/>
              </a:ext>
            </a:extLst>
          </p:cNvPr>
          <p:cNvSpPr txBox="1">
            <a:spLocks/>
          </p:cNvSpPr>
          <p:nvPr/>
        </p:nvSpPr>
        <p:spPr>
          <a:xfrm>
            <a:off x="2029766" y="1959499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outubro  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Reunião de planejamento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FB0955-43D2-1DB9-D995-356BF03EDAA3}"/>
              </a:ext>
            </a:extLst>
          </p:cNvPr>
          <p:cNvSpPr txBox="1"/>
          <p:nvPr/>
        </p:nvSpPr>
        <p:spPr>
          <a:xfrm>
            <a:off x="2029767" y="3542044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novembro  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pt-BR" sz="105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 para iniciar estudos bíblicos.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11CA10-99CA-A0E3-A5FB-EC02A8FE90AF}"/>
              </a:ext>
            </a:extLst>
          </p:cNvPr>
          <p:cNvSpPr txBox="1"/>
          <p:nvPr/>
        </p:nvSpPr>
        <p:spPr>
          <a:xfrm>
            <a:off x="2029766" y="3727938"/>
            <a:ext cx="39238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dezembro   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21dez Início dos estudos bíblicos da ASA.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12CF9A5-980A-842E-049F-F5BA524880F9}"/>
              </a:ext>
            </a:extLst>
          </p:cNvPr>
          <p:cNvSpPr txBox="1"/>
          <p:nvPr/>
        </p:nvSpPr>
        <p:spPr>
          <a:xfrm>
            <a:off x="2044839" y="3911514"/>
            <a:ext cx="583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 dupla missionária que entrega a cesta do Mutirão de Natal dá o estudo bíblico.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32B421-F8EB-B47F-F54F-DCBBF48F95AF}"/>
              </a:ext>
            </a:extLst>
          </p:cNvPr>
          <p:cNvSpPr txBox="1"/>
          <p:nvPr/>
        </p:nvSpPr>
        <p:spPr>
          <a:xfrm>
            <a:off x="2044839" y="4082371"/>
            <a:ext cx="583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4 estudos bíblicos por Unidade de Ação da Escola Sabatina PG.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CCEFBF-BC23-D028-57B7-EB48AD277DB9}"/>
              </a:ext>
            </a:extLst>
          </p:cNvPr>
          <p:cNvSpPr txBox="1"/>
          <p:nvPr/>
        </p:nvSpPr>
        <p:spPr>
          <a:xfrm>
            <a:off x="2029766" y="4692580"/>
            <a:ext cx="360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12-19 de abril de 2025 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Semana Santa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D2915F-9C8F-F37F-1F0C-1D48C64D77E0}"/>
              </a:ext>
            </a:extLst>
          </p:cNvPr>
          <p:cNvSpPr txBox="1"/>
          <p:nvPr/>
        </p:nvSpPr>
        <p:spPr>
          <a:xfrm>
            <a:off x="2029767" y="5657222"/>
            <a:ext cx="360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Em cada batismo, um novo missionário.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98F57B-BA73-9735-C672-F187C3ED853B}"/>
              </a:ext>
            </a:extLst>
          </p:cNvPr>
          <p:cNvSpPr/>
          <p:nvPr/>
        </p:nvSpPr>
        <p:spPr>
          <a:xfrm>
            <a:off x="2044839" y="2838571"/>
            <a:ext cx="1448743" cy="210754"/>
          </a:xfrm>
          <a:prstGeom prst="rect">
            <a:avLst/>
          </a:prstGeom>
          <a:solidFill>
            <a:srgbClr val="934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DCBB63-728D-BB4A-5605-0EBA39089AF5}"/>
              </a:ext>
            </a:extLst>
          </p:cNvPr>
          <p:cNvSpPr txBox="1"/>
          <p:nvPr/>
        </p:nvSpPr>
        <p:spPr>
          <a:xfrm>
            <a:off x="2029766" y="2813143"/>
            <a:ext cx="3607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Outubro - novembro</a:t>
            </a:r>
            <a:endParaRPr lang="pt-BR" sz="105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2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20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88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EA5E59716CA04482326D7D6394CBC5" ma:contentTypeVersion="16" ma:contentTypeDescription="Crie um novo documento." ma:contentTypeScope="" ma:versionID="9b56fdc4b02adda17492bf02ac1aae2f">
  <xsd:schema xmlns:xsd="http://www.w3.org/2001/XMLSchema" xmlns:xs="http://www.w3.org/2001/XMLSchema" xmlns:p="http://schemas.microsoft.com/office/2006/metadata/properties" xmlns:ns2="546f6921-c430-45e7-8b30-d6d9b86d8f0f" xmlns:ns3="364167a4-bc77-49ec-93f2-879d4481bae7" targetNamespace="http://schemas.microsoft.com/office/2006/metadata/properties" ma:root="true" ma:fieldsID="3fbc66be045cf510e3adfee3e99e1f81" ns2:_="" ns3:_="">
    <xsd:import namespace="546f6921-c430-45e7-8b30-d6d9b86d8f0f"/>
    <xsd:import namespace="364167a4-bc77-49ec-93f2-879d4481b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f6921-c430-45e7-8b30-d6d9b86d8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67a4-bc77-49ec-93f2-879d4481ba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321966f-2f05-4b4c-8c5f-5864bf1374cb}" ma:internalName="TaxCatchAll" ma:showField="CatchAllData" ma:web="364167a4-bc77-49ec-93f2-879d4481ba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73B9C-2277-4134-9E9C-EB65C12C5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f6921-c430-45e7-8b30-d6d9b86d8f0f"/>
    <ds:schemaRef ds:uri="364167a4-bc77-49ec-93f2-879d4481b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1720C-AAE0-4C66-B5AD-B6AC777990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150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Mariane Baroni</dc:creator>
  <cp:lastModifiedBy>Mariane Baroni</cp:lastModifiedBy>
  <cp:revision>9</cp:revision>
  <dcterms:created xsi:type="dcterms:W3CDTF">2024-09-03T22:26:13Z</dcterms:created>
  <dcterms:modified xsi:type="dcterms:W3CDTF">2024-09-19T12:19:10Z</dcterms:modified>
</cp:coreProperties>
</file>