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76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89A1A-A273-5244-A945-2F50C6C153EC}" v="22" dt="2024-03-16T23:23:12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21F2-0D81-48E0-ABC9-674D394BF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3D4D7-F717-694D-0EDA-E74BAC1D3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F009B-E74F-783C-4AF2-43CC452A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140B71-FC44-E155-7A25-5802DE0D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BD6C54-71FC-287C-B96D-2641CC77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44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6ADB1F-DCE6-5835-3D65-76D9AB6FF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5038" y="0"/>
            <a:ext cx="1219703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65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2DDE5-9729-BC0B-4CA8-10A7D3C9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C8EB2-655C-748E-5B93-17C091C2F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A42B5E-FCDF-CEB8-55DD-F0016FDA1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85E6BC-CB46-7657-AABC-77DD7A7B7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BBD299-023A-83DF-0AA7-39753DF33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3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Imagem digital fictícia de personagem de filme famoso&#10;&#10;Descrição gerada automaticamente com confiança baixa">
            <a:extLst>
              <a:ext uri="{FF2B5EF4-FFF2-40B4-BE49-F238E27FC236}">
                <a16:creationId xmlns:a16="http://schemas.microsoft.com/office/drawing/2014/main" id="{F185BB70-4B41-0F9C-84C6-7A93E05BA6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214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FFCF8EAF-922D-374C-69AE-98C26004F2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13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capturada de tela de celular com montanha ao fundo&#10;&#10;Descrição gerada automaticamente">
            <a:extLst>
              <a:ext uri="{FF2B5EF4-FFF2-40B4-BE49-F238E27FC236}">
                <a16:creationId xmlns:a16="http://schemas.microsoft.com/office/drawing/2014/main" id="{DE8F7168-6C3D-052A-88C8-835DDFDE09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293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homem, andando de, foto, cachorro&#10;&#10;Descrição gerada automaticamente">
            <a:extLst>
              <a:ext uri="{FF2B5EF4-FFF2-40B4-BE49-F238E27FC236}">
                <a16:creationId xmlns:a16="http://schemas.microsoft.com/office/drawing/2014/main" id="{E4DC04AD-9E3A-B799-DE9C-300DD6586F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194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67FE8215-3EBE-B39B-8E6E-54FA4B158F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681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Site&#10;&#10;Descrição gerada automaticamente com confiança baixa">
            <a:extLst>
              <a:ext uri="{FF2B5EF4-FFF2-40B4-BE49-F238E27FC236}">
                <a16:creationId xmlns:a16="http://schemas.microsoft.com/office/drawing/2014/main" id="{C18D21E9-DDE3-3706-B44C-7094D8DE7C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268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8782F72A-B62C-A5DD-0F92-8041E56DC1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9968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no interior, xícara, mesa, comida&#10;&#10;Descrição gerada automaticamente">
            <a:extLst>
              <a:ext uri="{FF2B5EF4-FFF2-40B4-BE49-F238E27FC236}">
                <a16:creationId xmlns:a16="http://schemas.microsoft.com/office/drawing/2014/main" id="{64695230-0BC8-DEBE-DA69-738D8868C7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265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A3EEE122-2731-27D8-E822-DAF536D4A3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841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objeto, xícara, mesa, vidro&#10;&#10;Descrição gerada automaticamente">
            <a:extLst>
              <a:ext uri="{FF2B5EF4-FFF2-40B4-BE49-F238E27FC236}">
                <a16:creationId xmlns:a16="http://schemas.microsoft.com/office/drawing/2014/main" id="{AB8A1593-B67A-ECDF-DA7B-E57D3927D2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8558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9D9D0497-B322-457C-C756-88172EAA2D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488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F4B8477C-C9F4-A254-6063-DCA886B3A4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882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Pessoas em pé na grama&#10;&#10;Descrição gerada automaticamente com confiança média">
            <a:extLst>
              <a:ext uri="{FF2B5EF4-FFF2-40B4-BE49-F238E27FC236}">
                <a16:creationId xmlns:a16="http://schemas.microsoft.com/office/drawing/2014/main" id="{AF14B2CC-1FE1-88FC-5919-51999705AA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075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montanha ao fundo&#10;&#10;Descrição gerada automaticamente">
            <a:extLst>
              <a:ext uri="{FF2B5EF4-FFF2-40B4-BE49-F238E27FC236}">
                <a16:creationId xmlns:a16="http://schemas.microsoft.com/office/drawing/2014/main" id="{3ECDE3CA-ABDE-7F78-F5C8-3783373E08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786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2EA50495-F633-2ED7-0D69-23B8BC95CC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78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vestuário, pessoa, homem, segurando&#10;&#10;Descrição gerada automaticamente">
            <a:extLst>
              <a:ext uri="{FF2B5EF4-FFF2-40B4-BE49-F238E27FC236}">
                <a16:creationId xmlns:a16="http://schemas.microsoft.com/office/drawing/2014/main" id="{4F14BAC5-EB34-23ED-FD6A-BFA455B0A1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168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6485A360-CCB4-CDA8-6982-1C04ABFACF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074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no interior, segurando, mulher&#10;&#10;Descrição gerada automaticamente">
            <a:extLst>
              <a:ext uri="{FF2B5EF4-FFF2-40B4-BE49-F238E27FC236}">
                <a16:creationId xmlns:a16="http://schemas.microsoft.com/office/drawing/2014/main" id="{0E7B1D9C-15CB-89BB-72AD-80198DE4FF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024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Mulher com vestido branco&#10;&#10;Descrição gerada automaticamente com confiança baixa">
            <a:extLst>
              <a:ext uri="{FF2B5EF4-FFF2-40B4-BE49-F238E27FC236}">
                <a16:creationId xmlns:a16="http://schemas.microsoft.com/office/drawing/2014/main" id="{99B430BE-4713-BDBC-8A01-2F5D78DB87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264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Homem de terno e gravata&#10;&#10;Descrição gerada automaticamente">
            <a:extLst>
              <a:ext uri="{FF2B5EF4-FFF2-40B4-BE49-F238E27FC236}">
                <a16:creationId xmlns:a16="http://schemas.microsoft.com/office/drawing/2014/main" id="{34E69E83-B734-6588-0503-12867AD7CA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336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mulher&#10;&#10;Descrição gerada automaticamente com confiança média">
            <a:extLst>
              <a:ext uri="{FF2B5EF4-FFF2-40B4-BE49-F238E27FC236}">
                <a16:creationId xmlns:a16="http://schemas.microsoft.com/office/drawing/2014/main" id="{E494E0CB-ADCB-11C6-2B56-5C1FC4904B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104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9509AD2A-A36C-3788-3AC9-133BDB73F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502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F5B16F58-C5FF-8860-47D5-07B2619D39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172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montanha ao fundo&#10;&#10;Descrição gerada automaticamente">
            <a:extLst>
              <a:ext uri="{FF2B5EF4-FFF2-40B4-BE49-F238E27FC236}">
                <a16:creationId xmlns:a16="http://schemas.microsoft.com/office/drawing/2014/main" id="{7711F10F-1934-1E3D-4B1E-0CED60F388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336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Macintosh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marcos aurelio gularte de castro</cp:lastModifiedBy>
  <cp:revision>1</cp:revision>
  <dcterms:created xsi:type="dcterms:W3CDTF">2024-03-16T22:23:32Z</dcterms:created>
  <dcterms:modified xsi:type="dcterms:W3CDTF">2024-03-16T23:23:23Z</dcterms:modified>
</cp:coreProperties>
</file>