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276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FCED27-8E99-AB43-935C-9309113DB1F0}" v="24" dt="2024-03-16T23:16:13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21F2-0D81-48E0-ABC9-674D394BF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3D4D7-F717-694D-0EDA-E74BAC1D3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F009B-E74F-783C-4AF2-43CC452A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140B71-FC44-E155-7A25-5802DE0D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BD6C54-71FC-287C-B96D-2641CC77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44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6ADB1F-DCE6-5835-3D65-76D9AB6FF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5038" y="0"/>
            <a:ext cx="1219703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65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2DDE5-9729-BC0B-4CA8-10A7D3C9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C8EB2-655C-748E-5B93-17C091C2F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A42B5E-FCDF-CEB8-55DD-F0016FDA1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85E6BC-CB46-7657-AABC-77DD7A7B7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BBD299-023A-83DF-0AA7-39753DF33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3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Imagem digital fictícia de personagem de filme famoso&#10;&#10;Descrição gerada automaticamente com confiança baixa">
            <a:extLst>
              <a:ext uri="{FF2B5EF4-FFF2-40B4-BE49-F238E27FC236}">
                <a16:creationId xmlns:a16="http://schemas.microsoft.com/office/drawing/2014/main" id="{F185BB70-4B41-0F9C-84C6-7A93E05BA6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214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grama, ao ar livre, homem, avião&#10;&#10;Descrição gerada automaticamente">
            <a:extLst>
              <a:ext uri="{FF2B5EF4-FFF2-40B4-BE49-F238E27FC236}">
                <a16:creationId xmlns:a16="http://schemas.microsoft.com/office/drawing/2014/main" id="{2CE459D3-3E30-29D8-AC45-0C1B43AA15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697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81DF1572-C495-087D-DFA6-1AE47EF03F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916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xícara, segurando, mão&#10;&#10;Descrição gerada automaticamente">
            <a:extLst>
              <a:ext uri="{FF2B5EF4-FFF2-40B4-BE49-F238E27FC236}">
                <a16:creationId xmlns:a16="http://schemas.microsoft.com/office/drawing/2014/main" id="{DAA67EF9-7849-40E2-6BAB-7B8D33D463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909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2E720EA7-7995-50D8-4A4C-D77A5CD297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987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089E53E9-34E6-092F-E206-9F2CD67139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439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6C847F43-D2FF-ED14-0430-649F7EC861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286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329EA05C-58F4-56A5-690B-3EE23E85FE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683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6D94C1DB-9D1D-35DC-C787-156805D2C7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107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mesa, homem, relógio&#10;&#10;Descrição gerada automaticamente">
            <a:extLst>
              <a:ext uri="{FF2B5EF4-FFF2-40B4-BE49-F238E27FC236}">
                <a16:creationId xmlns:a16="http://schemas.microsoft.com/office/drawing/2014/main" id="{E95E2616-D922-35D5-8617-9F4DEE2E58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2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64E80620-F13E-AAA7-B97F-119CCC30FD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973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1704880B-CA90-9D72-C2F6-589604CD62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96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8C721082-4BD9-BBC2-3CE6-E328A462C7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592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digital fictícia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640286A1-49E6-3804-E9F0-0076E6FAF3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231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no interior, segurando, frente&#10;&#10;Descrição gerada automaticamente">
            <a:extLst>
              <a:ext uri="{FF2B5EF4-FFF2-40B4-BE49-F238E27FC236}">
                <a16:creationId xmlns:a16="http://schemas.microsoft.com/office/drawing/2014/main" id="{16FB8AC2-D150-AC08-E2BB-79F8873E3B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20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0BC78D69-EB78-ABF1-1D34-47E73C1F8B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122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Mulher com vestido branco&#10;&#10;Descrição gerada automaticamente com confiança média">
            <a:extLst>
              <a:ext uri="{FF2B5EF4-FFF2-40B4-BE49-F238E27FC236}">
                <a16:creationId xmlns:a16="http://schemas.microsoft.com/office/drawing/2014/main" id="{587994C8-6CA9-13C6-3C0E-96D4492F4E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642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Mapa&#10;&#10;Descrição gerada automaticamente">
            <a:extLst>
              <a:ext uri="{FF2B5EF4-FFF2-40B4-BE49-F238E27FC236}">
                <a16:creationId xmlns:a16="http://schemas.microsoft.com/office/drawing/2014/main" id="{05DE42FB-E0A6-C456-AC10-541A9473A2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023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6485A360-CCB4-CDA8-6982-1C04ABFACF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074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99815953-1F8C-83F9-9256-3072BB4ABC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483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15124675-085C-CA5E-1D51-630A749780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937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homem, em pé, jovem, segurando&#10;&#10;Descrição gerada automaticamente">
            <a:extLst>
              <a:ext uri="{FF2B5EF4-FFF2-40B4-BE49-F238E27FC236}">
                <a16:creationId xmlns:a16="http://schemas.microsoft.com/office/drawing/2014/main" id="{51263E56-0CDE-6FA3-9B89-2509818F35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895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E6FCCE8C-1477-A5FC-6798-BB72F37BE9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635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02C2D586-6CE6-B53E-4889-712E18BEC2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599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A9A070B8-99E8-9F53-9B72-8B44BAC8D1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394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76DB4F9D-8153-CB0E-41D5-CEE5F4E3B7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589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marcos aurelio gularte de castro</cp:lastModifiedBy>
  <cp:revision>1</cp:revision>
  <dcterms:created xsi:type="dcterms:W3CDTF">2024-03-16T22:23:32Z</dcterms:created>
  <dcterms:modified xsi:type="dcterms:W3CDTF">2024-03-16T23:16:23Z</dcterms:modified>
</cp:coreProperties>
</file>