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76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E1E6F-B17D-9546-B88B-544E5A0F9346}" v="16" dt="2024-03-16T22:47:45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EE6E1E6F-B17D-9546-B88B-544E5A0F9346}"/>
    <pc:docChg chg="modSld">
      <pc:chgData name="marcos aurelio gularte de castro" userId="67f50566e2aee3b4" providerId="LiveId" clId="{EE6E1E6F-B17D-9546-B88B-544E5A0F9346}" dt="2024-03-16T22:52:21.928" v="0"/>
      <pc:docMkLst>
        <pc:docMk/>
      </pc:docMkLst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712140367" sldId="256"/>
        </pc:sldMkLst>
      </pc:sldChg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3560742517" sldId="276"/>
        </pc:sldMkLst>
      </pc:sldChg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878253813" sldId="277"/>
        </pc:sldMkLst>
      </pc:sldChg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4221212362" sldId="278"/>
        </pc:sldMkLst>
      </pc:sldChg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3005882982" sldId="279"/>
        </pc:sldMkLst>
      </pc:sldChg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3532904758" sldId="280"/>
        </pc:sldMkLst>
      </pc:sldChg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3272763738" sldId="281"/>
        </pc:sldMkLst>
      </pc:sldChg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3341417183" sldId="282"/>
        </pc:sldMkLst>
      </pc:sldChg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1619073365" sldId="283"/>
        </pc:sldMkLst>
      </pc:sldChg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37216599" sldId="284"/>
        </pc:sldMkLst>
      </pc:sldChg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1566831707" sldId="285"/>
        </pc:sldMkLst>
      </pc:sldChg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532139227" sldId="286"/>
        </pc:sldMkLst>
      </pc:sldChg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2642843303" sldId="287"/>
        </pc:sldMkLst>
      </pc:sldChg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3337001078" sldId="288"/>
        </pc:sldMkLst>
      </pc:sldChg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34180236" sldId="289"/>
        </pc:sldMkLst>
      </pc:sldChg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1250589307" sldId="290"/>
        </pc:sldMkLst>
      </pc:sldChg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3532454877" sldId="291"/>
        </pc:sldMkLst>
      </pc:sldChg>
      <pc:sldChg chg="modTransition">
        <pc:chgData name="marcos aurelio gularte de castro" userId="67f50566e2aee3b4" providerId="LiveId" clId="{EE6E1E6F-B17D-9546-B88B-544E5A0F9346}" dt="2024-03-16T22:52:21.928" v="0"/>
        <pc:sldMkLst>
          <pc:docMk/>
          <pc:sldMk cId="1446775491" sldId="29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21F2-0D81-48E0-ABC9-674D394B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3D4D7-F717-694D-0EDA-E74BAC1D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F009B-E74F-783C-4AF2-43CC452A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140B71-FC44-E155-7A25-5802DE0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D6C54-71FC-287C-B96D-2641CC77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6ADB1F-DCE6-5835-3D65-76D9AB6FF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038" y="0"/>
            <a:ext cx="1219703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65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2DDE5-9729-BC0B-4CA8-10A7D3C9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C8EB2-655C-748E-5B93-17C091C2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42B5E-FCDF-CEB8-55DD-F0016FDA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5E6BC-CB46-7657-AABC-77DD7A7B7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BD299-023A-83DF-0AA7-39753DF3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Imagem digital fictícia de personagem de filme famoso&#10;&#10;Descrição gerada automaticamente com confiança baixa">
            <a:extLst>
              <a:ext uri="{FF2B5EF4-FFF2-40B4-BE49-F238E27FC236}">
                <a16:creationId xmlns:a16="http://schemas.microsoft.com/office/drawing/2014/main" id="{F185BB70-4B41-0F9C-84C6-7A93E05BA6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14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Mulher com a boca aberta&#10;&#10;Descrição gerada automaticamente com confiança baixa">
            <a:extLst>
              <a:ext uri="{FF2B5EF4-FFF2-40B4-BE49-F238E27FC236}">
                <a16:creationId xmlns:a16="http://schemas.microsoft.com/office/drawing/2014/main" id="{8425EA18-E77E-FCCA-8FE3-4F9BC308ED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683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capturada de tela de celular com montanha ao fundo&#10;&#10;Descrição gerada automaticamente">
            <a:extLst>
              <a:ext uri="{FF2B5EF4-FFF2-40B4-BE49-F238E27FC236}">
                <a16:creationId xmlns:a16="http://schemas.microsoft.com/office/drawing/2014/main" id="{30BBAF1D-2AD2-BB89-5DE7-124456ED4A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213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mulher&#10;&#10;Descrição gerada automaticamente com confiança média">
            <a:extLst>
              <a:ext uri="{FF2B5EF4-FFF2-40B4-BE49-F238E27FC236}">
                <a16:creationId xmlns:a16="http://schemas.microsoft.com/office/drawing/2014/main" id="{CB73B8C6-6EB9-E8A5-69F0-5CFDA7F7A6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284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D2E1C885-C845-6F5F-66B6-A7E4EE65C3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700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no interior, mulher, mesa&#10;&#10;Descrição gerada automaticamente">
            <a:extLst>
              <a:ext uri="{FF2B5EF4-FFF2-40B4-BE49-F238E27FC236}">
                <a16:creationId xmlns:a16="http://schemas.microsoft.com/office/drawing/2014/main" id="{64AC352F-A646-D3FC-A810-146267C0FF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8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61C99625-18A9-0C2E-19F8-A2837DC9D0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058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13EF8D2B-4AF4-2C10-EB1C-9060ED37D0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245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homem, mesa, em pé, segurando&#10;&#10;Descrição gerada automaticamente">
            <a:extLst>
              <a:ext uri="{FF2B5EF4-FFF2-40B4-BE49-F238E27FC236}">
                <a16:creationId xmlns:a16="http://schemas.microsoft.com/office/drawing/2014/main" id="{7EF79A18-E770-2B59-CDC2-014CF8B33C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677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6485A360-CCB4-CDA8-6982-1C04ABFACF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074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2BF0EB7B-698E-A263-1AB2-5A98FEF983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825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63DF8BB5-FB6A-1F86-03E1-99EFAFA974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121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digital fictíci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C554CB3D-10D9-4119-2603-9B67A51977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588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editada de homem com barba&#10;&#10;Descrição gerada automaticamente com confiança baixa">
            <a:extLst>
              <a:ext uri="{FF2B5EF4-FFF2-40B4-BE49-F238E27FC236}">
                <a16:creationId xmlns:a16="http://schemas.microsoft.com/office/drawing/2014/main" id="{0BFD39FA-DBA3-68E8-5BEB-76EF8E037D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290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1266E77-7B80-AF1A-3687-F612FC88D9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276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 homem&#10;&#10;Descrição gerada automaticamente com confiança baixa">
            <a:extLst>
              <a:ext uri="{FF2B5EF4-FFF2-40B4-BE49-F238E27FC236}">
                <a16:creationId xmlns:a16="http://schemas.microsoft.com/office/drawing/2014/main" id="{6BE16A10-2296-B31E-A544-4FC1AFC6C7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141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Mão de pessoa&#10;&#10;Descrição gerada automaticamente com confiança média">
            <a:extLst>
              <a:ext uri="{FF2B5EF4-FFF2-40B4-BE49-F238E27FC236}">
                <a16:creationId xmlns:a16="http://schemas.microsoft.com/office/drawing/2014/main" id="{B0062A0F-7EF9-6277-3914-9023DE1295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907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homem, jovem, menino&#10;&#10;Descrição gerada automaticamente">
            <a:extLst>
              <a:ext uri="{FF2B5EF4-FFF2-40B4-BE49-F238E27FC236}">
                <a16:creationId xmlns:a16="http://schemas.microsoft.com/office/drawing/2014/main" id="{A2951226-2E92-ADB6-0B04-E8A1AAC434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1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1</cp:revision>
  <dcterms:created xsi:type="dcterms:W3CDTF">2024-03-16T22:23:32Z</dcterms:created>
  <dcterms:modified xsi:type="dcterms:W3CDTF">2024-03-16T22:52:31Z</dcterms:modified>
</cp:coreProperties>
</file>