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76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F1C91-C8D5-D347-AD22-39A2CA2D2984}" v="29" dt="2024-03-16T22:44:51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E1EF1C91-C8D5-D347-AD22-39A2CA2D2984}"/>
    <pc:docChg chg="modSld">
      <pc:chgData name="marcos aurelio gularte de castro" userId="67f50566e2aee3b4" providerId="LiveId" clId="{E1EF1C91-C8D5-D347-AD22-39A2CA2D2984}" dt="2024-03-16T22:52:52.454" v="0"/>
      <pc:docMkLst>
        <pc:docMk/>
      </pc:docMkLst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712140367" sldId="256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3560742517" sldId="276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3196698705" sldId="277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158499791" sldId="278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3807298176" sldId="279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555876090" sldId="280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3986503493" sldId="281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4143836193" sldId="282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049500775" sldId="283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3268311230" sldId="284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624676130" sldId="285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467932315" sldId="286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27837874" sldId="287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538891695" sldId="288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3213104564" sldId="289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3140628326" sldId="290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644571388" sldId="291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94072219" sldId="292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178084049" sldId="293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2574164458" sldId="294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029908335" sldId="295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2001672277" sldId="296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2979262462" sldId="297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27991" sldId="298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3847336249" sldId="299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387744146" sldId="300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2976211900" sldId="301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1870996833" sldId="302"/>
        </pc:sldMkLst>
      </pc:sldChg>
      <pc:sldChg chg="modTransition">
        <pc:chgData name="marcos aurelio gularte de castro" userId="67f50566e2aee3b4" providerId="LiveId" clId="{E1EF1C91-C8D5-D347-AD22-39A2CA2D2984}" dt="2024-03-16T22:52:52.454" v="0"/>
        <pc:sldMkLst>
          <pc:docMk/>
          <pc:sldMk cId="2246907768" sldId="30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Imagem digital fictícia de personagem de filme famoso&#10;&#10;Descrição gerada automaticamente com confiança baixa">
            <a:extLst>
              <a:ext uri="{FF2B5EF4-FFF2-40B4-BE49-F238E27FC236}">
                <a16:creationId xmlns:a16="http://schemas.microsoft.com/office/drawing/2014/main" id="{F185BB70-4B41-0F9C-84C6-7A93E05BA6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214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Pessoa de cabelos curtos&#10;&#10;Descrição gerada automaticamente com confiança baixa">
            <a:extLst>
              <a:ext uri="{FF2B5EF4-FFF2-40B4-BE49-F238E27FC236}">
                <a16:creationId xmlns:a16="http://schemas.microsoft.com/office/drawing/2014/main" id="{CA2A62DD-F35F-95FF-ADDF-68A438087C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467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24973EA7-6B28-9631-F2FD-5EB5822039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793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D0F88175-ED71-BD46-184E-C9F3DD67C8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8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esa de vidro&#10;&#10;Descrição gerada automaticamente com confiança média">
            <a:extLst>
              <a:ext uri="{FF2B5EF4-FFF2-40B4-BE49-F238E27FC236}">
                <a16:creationId xmlns:a16="http://schemas.microsoft.com/office/drawing/2014/main" id="{C713D79F-ADD2-5E54-3149-3F14634485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889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75E0046-0E07-CCF7-D8B2-C6DE2F8DB3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310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iagrama&#10;&#10;Descrição gerada automaticamente com confiança média">
            <a:extLst>
              <a:ext uri="{FF2B5EF4-FFF2-40B4-BE49-F238E27FC236}">
                <a16:creationId xmlns:a16="http://schemas.microsoft.com/office/drawing/2014/main" id="{21C6A648-C6A2-9487-2FD6-2CE1BBD361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062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415A8449-251D-D602-6FBC-ECC393DA61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457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5C948111-32F3-B7D9-A070-798D844D99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072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cerca, ao ar livre, mesa, mulher&#10;&#10;Descrição gerada automaticamente">
            <a:extLst>
              <a:ext uri="{FF2B5EF4-FFF2-40B4-BE49-F238E27FC236}">
                <a16:creationId xmlns:a16="http://schemas.microsoft.com/office/drawing/2014/main" id="{C7EF37EF-989E-3BE5-533B-AC4E5CC833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808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mesa, homem, em pé&#10;&#10;Descrição gerada automaticamente">
            <a:extLst>
              <a:ext uri="{FF2B5EF4-FFF2-40B4-BE49-F238E27FC236}">
                <a16:creationId xmlns:a16="http://schemas.microsoft.com/office/drawing/2014/main" id="{C802E06F-1B7A-4ABB-D052-104285D483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41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9BC6584F-00F8-7404-4C80-2855ABAB55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669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Mulher com as mãos&#10;&#10;Descrição gerada automaticamente com confiança média">
            <a:extLst>
              <a:ext uri="{FF2B5EF4-FFF2-40B4-BE49-F238E27FC236}">
                <a16:creationId xmlns:a16="http://schemas.microsoft.com/office/drawing/2014/main" id="{9E8CEFC3-1A04-433D-B7BB-58DF5023D7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990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média">
            <a:extLst>
              <a:ext uri="{FF2B5EF4-FFF2-40B4-BE49-F238E27FC236}">
                <a16:creationId xmlns:a16="http://schemas.microsoft.com/office/drawing/2014/main" id="{E8ECEB77-C938-CC89-D5AE-81E648DAD9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167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Homem de camisa xadrez&#10;&#10;Descrição gerada automaticamente com confiança média">
            <a:extLst>
              <a:ext uri="{FF2B5EF4-FFF2-40B4-BE49-F238E27FC236}">
                <a16:creationId xmlns:a16="http://schemas.microsoft.com/office/drawing/2014/main" id="{14576ADE-E78E-8175-528E-CFE46E87FF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926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homem, mulher, água, segurando&#10;&#10;Descrição gerada automaticamente">
            <a:extLst>
              <a:ext uri="{FF2B5EF4-FFF2-40B4-BE49-F238E27FC236}">
                <a16:creationId xmlns:a16="http://schemas.microsoft.com/office/drawing/2014/main" id="{216FF365-A00A-9E3D-4D7D-EDCCAC080A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8C8AA742-528E-0F2A-EE57-E6B1D8BC28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733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pessoa, homem, em pé, andando de&#10;&#10;Descrição gerada automaticamente">
            <a:extLst>
              <a:ext uri="{FF2B5EF4-FFF2-40B4-BE49-F238E27FC236}">
                <a16:creationId xmlns:a16="http://schemas.microsoft.com/office/drawing/2014/main" id="{9FCC3839-C939-E744-3407-91799A1102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74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montanha ao fundo&#10;&#10;Descrição gerada automaticamente">
            <a:extLst>
              <a:ext uri="{FF2B5EF4-FFF2-40B4-BE49-F238E27FC236}">
                <a16:creationId xmlns:a16="http://schemas.microsoft.com/office/drawing/2014/main" id="{6C1E0308-9D08-63F2-4695-9D63ADFF9C7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621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Site&#10;&#10;Descrição gerada automaticamente com confiança baixa">
            <a:extLst>
              <a:ext uri="{FF2B5EF4-FFF2-40B4-BE49-F238E27FC236}">
                <a16:creationId xmlns:a16="http://schemas.microsoft.com/office/drawing/2014/main" id="{8633BAAE-CE4D-40D5-7B66-730F587888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99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603F0808-B405-F00A-1E0C-F031DAF605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690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6485A360-CCB4-CDA8-6982-1C04ABFACF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0742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F1CB23F4-A654-EB45-FDDC-EA6F289DCF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849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jovem, mulher, homem, em pé&#10;&#10;Descrição gerada automaticamente">
            <a:extLst>
              <a:ext uri="{FF2B5EF4-FFF2-40B4-BE49-F238E27FC236}">
                <a16:creationId xmlns:a16="http://schemas.microsoft.com/office/drawing/2014/main" id="{527711E0-BD61-D89C-16C0-7345EC314C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729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F53FA603-AAAD-59EB-216A-BEEC547F04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587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FE78EE1F-700D-3A55-C424-1357680D08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8650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26CFA36E-B158-F571-64CC-6EFF510EED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83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água, pássaro, papagaio&#10;&#10;Descrição gerada automaticamente">
            <a:extLst>
              <a:ext uri="{FF2B5EF4-FFF2-40B4-BE49-F238E27FC236}">
                <a16:creationId xmlns:a16="http://schemas.microsoft.com/office/drawing/2014/main" id="{7ED749F0-E93E-A6D3-E4F8-65CED2DEE5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950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média">
            <a:extLst>
              <a:ext uri="{FF2B5EF4-FFF2-40B4-BE49-F238E27FC236}">
                <a16:creationId xmlns:a16="http://schemas.microsoft.com/office/drawing/2014/main" id="{F4A77DE2-372B-B17D-D37C-F2E230BF5E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831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2024-03-16T22:53:02Z</dcterms:modified>
</cp:coreProperties>
</file>