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59BF-490F-B54C-B35D-2A2A9D0089BF}" v="20" dt="2024-03-16T22:40:3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mulher&#10;&#10;Descrição gerada automaticamente com confiança baixa">
            <a:extLst>
              <a:ext uri="{FF2B5EF4-FFF2-40B4-BE49-F238E27FC236}">
                <a16:creationId xmlns:a16="http://schemas.microsoft.com/office/drawing/2014/main" id="{17146137-9B90-7543-A8B1-B76024AA49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155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celular, telefone, vestindo&#10;&#10;Descrição gerada automaticamente">
            <a:extLst>
              <a:ext uri="{FF2B5EF4-FFF2-40B4-BE49-F238E27FC236}">
                <a16:creationId xmlns:a16="http://schemas.microsoft.com/office/drawing/2014/main" id="{45259A15-C392-D88A-0894-B0780F681D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945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3E30C13-FF6D-D881-7CA8-EBFEB71FC8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069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A9D9FD50-F3B8-2975-74DD-EE7EEF51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83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homem, segurando, mesa&#10;&#10;Descrição gerada automaticamente">
            <a:extLst>
              <a:ext uri="{FF2B5EF4-FFF2-40B4-BE49-F238E27FC236}">
                <a16:creationId xmlns:a16="http://schemas.microsoft.com/office/drawing/2014/main" id="{E4CA1EEB-12D6-1E75-5A91-93C3F76DBF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31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C6E75F1C-E02D-C76D-6EA5-ED197630CA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628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mulher&#10;&#10;Descrição gerada automaticamente com confiança baixa">
            <a:extLst>
              <a:ext uri="{FF2B5EF4-FFF2-40B4-BE49-F238E27FC236}">
                <a16:creationId xmlns:a16="http://schemas.microsoft.com/office/drawing/2014/main" id="{F6570F0A-69F0-951D-7D8F-508C93850E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106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3B6FC397-8A66-ED58-01D7-8D584937DA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926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0410D915-3245-9EA0-889B-46EC5A965F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476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esa, homem, água, andando de&#10;&#10;Descrição gerada automaticamente">
            <a:extLst>
              <a:ext uri="{FF2B5EF4-FFF2-40B4-BE49-F238E27FC236}">
                <a16:creationId xmlns:a16="http://schemas.microsoft.com/office/drawing/2014/main" id="{E50A49B3-80E5-4BC7-EB98-991D9EF8F7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7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7A14DDAA-EF8D-DFF8-9AFD-75C6B66EB0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646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água, segurando, surfando&#10;&#10;Descrição gerada automaticamente">
            <a:extLst>
              <a:ext uri="{FF2B5EF4-FFF2-40B4-BE49-F238E27FC236}">
                <a16:creationId xmlns:a16="http://schemas.microsoft.com/office/drawing/2014/main" id="{85FC199F-0B59-42BB-60AC-3A5DA348AD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42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485A360-CCB4-CDA8-6982-1C04ABFAC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5CE0C5C1-268C-C828-A32D-5165066EC6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633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E57B5216-81DB-1B01-8D69-0EE730ACAD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284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42476DE8-17F4-326B-084B-4CF9A6B7C6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921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esa, computer, computador, comida&#10;&#10;Descrição gerada automaticamente">
            <a:extLst>
              <a:ext uri="{FF2B5EF4-FFF2-40B4-BE49-F238E27FC236}">
                <a16:creationId xmlns:a16="http://schemas.microsoft.com/office/drawing/2014/main" id="{1BA44222-7FB0-909B-23D8-5403CB547C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071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FF4FC24E-16DA-87C0-D7E6-316AD8AB85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952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4856BBAD-1D0E-6DC6-4347-E2EFF6CBCE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237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Ovelhas no rosto&#10;&#10;Descrição gerada automaticamente com confiança média">
            <a:extLst>
              <a:ext uri="{FF2B5EF4-FFF2-40B4-BE49-F238E27FC236}">
                <a16:creationId xmlns:a16="http://schemas.microsoft.com/office/drawing/2014/main" id="{EF12375D-FF6A-5D1F-B169-70B11D5EA0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2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2024-03-16T22:40:46Z</dcterms:modified>
</cp:coreProperties>
</file>