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F185BB70-4B41-0F9C-84C6-7A93E05BA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A9BED861-B1A4-11E9-8BBC-C5F2E91284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18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92A8200-2A41-E0FB-A8BE-81DD4C6124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193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22CE7644-56F0-6630-92EE-B62957FFB1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41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1BEF0F2D-46B4-6C22-CD6D-8FF7EC0E07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358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iagrama&#10;&#10;Descrição gerada automaticamente">
            <a:extLst>
              <a:ext uri="{FF2B5EF4-FFF2-40B4-BE49-F238E27FC236}">
                <a16:creationId xmlns:a16="http://schemas.microsoft.com/office/drawing/2014/main" id="{CB54BF48-DCD1-C724-2D27-4CABC5817C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357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E14CD35C-AB02-E52E-375B-9709938DEC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860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, Carta&#10;&#10;Descrição gerada automaticamente">
            <a:extLst>
              <a:ext uri="{FF2B5EF4-FFF2-40B4-BE49-F238E27FC236}">
                <a16:creationId xmlns:a16="http://schemas.microsoft.com/office/drawing/2014/main" id="{F03089B5-A28A-A512-6B35-0EAEF9C8BC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237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822BB9FF-58AF-6B36-AA51-E9B7FABE95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BC0266EA-677B-B700-B92D-F933ACBD28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970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ABFE1FA3-CC54-CD19-CD4A-1C357A4D2D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625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3158157-1CC0-012E-0043-5062BCB4AB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608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B3ACA200-4FFA-A42B-5844-1A82F9BA94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374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D3E7F68A-9897-A1FE-7B54-01221F1CFC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água, andando de, sol, oceano&#10;&#10;Descrição gerada automaticamente">
            <a:extLst>
              <a:ext uri="{FF2B5EF4-FFF2-40B4-BE49-F238E27FC236}">
                <a16:creationId xmlns:a16="http://schemas.microsoft.com/office/drawing/2014/main" id="{F82F6A59-6E2E-C3CC-2928-CBB8D69CBF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577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água, edifício, mesa, barco&#10;&#10;Descrição gerada automaticamente">
            <a:extLst>
              <a:ext uri="{FF2B5EF4-FFF2-40B4-BE49-F238E27FC236}">
                <a16:creationId xmlns:a16="http://schemas.microsoft.com/office/drawing/2014/main" id="{6F55DE8B-7C26-2E82-6E4D-5EEE1C9546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94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, Carta&#10;&#10;Descrição gerada automaticamente">
            <a:extLst>
              <a:ext uri="{FF2B5EF4-FFF2-40B4-BE49-F238E27FC236}">
                <a16:creationId xmlns:a16="http://schemas.microsoft.com/office/drawing/2014/main" id="{FA4C967E-7C09-45D2-2872-64917F014E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38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12E4C538-C11F-8824-61CC-403637B779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028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9CB6BC7D-F0FB-C1B6-50D8-E1405A1523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117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F334A990-A884-1FCC-8D5C-59EF79CDB6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399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10517604-CB77-FFE0-041B-6366FE9C37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152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2024-03-16T22:36:51Z</dcterms:modified>
</cp:coreProperties>
</file>