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508" r:id="rId2"/>
    <p:sldId id="256" r:id="rId3"/>
    <p:sldId id="260" r:id="rId4"/>
    <p:sldId id="458" r:id="rId5"/>
    <p:sldId id="459" r:id="rId6"/>
    <p:sldId id="460" r:id="rId7"/>
    <p:sldId id="461" r:id="rId8"/>
    <p:sldId id="462" r:id="rId9"/>
    <p:sldId id="463" r:id="rId10"/>
    <p:sldId id="464" r:id="rId11"/>
    <p:sldId id="465" r:id="rId12"/>
    <p:sldId id="466" r:id="rId13"/>
    <p:sldId id="467" r:id="rId14"/>
    <p:sldId id="468" r:id="rId15"/>
    <p:sldId id="469" r:id="rId16"/>
    <p:sldId id="470" r:id="rId17"/>
    <p:sldId id="471" r:id="rId18"/>
    <p:sldId id="472" r:id="rId19"/>
    <p:sldId id="473" r:id="rId20"/>
    <p:sldId id="474" r:id="rId21"/>
    <p:sldId id="476" r:id="rId22"/>
    <p:sldId id="477" r:id="rId23"/>
    <p:sldId id="475" r:id="rId24"/>
    <p:sldId id="478" r:id="rId25"/>
    <p:sldId id="479" r:id="rId26"/>
    <p:sldId id="480" r:id="rId27"/>
    <p:sldId id="481" r:id="rId28"/>
    <p:sldId id="482" r:id="rId29"/>
    <p:sldId id="506" r:id="rId30"/>
    <p:sldId id="504" r:id="rId31"/>
    <p:sldId id="505" r:id="rId32"/>
    <p:sldId id="507" r:id="rId33"/>
    <p:sldId id="484" r:id="rId34"/>
    <p:sldId id="485" r:id="rId35"/>
    <p:sldId id="486" r:id="rId36"/>
    <p:sldId id="487" r:id="rId37"/>
    <p:sldId id="488" r:id="rId38"/>
    <p:sldId id="489" r:id="rId39"/>
    <p:sldId id="490" r:id="rId40"/>
    <p:sldId id="491" r:id="rId41"/>
    <p:sldId id="492" r:id="rId42"/>
    <p:sldId id="493" r:id="rId43"/>
    <p:sldId id="494" r:id="rId44"/>
    <p:sldId id="495" r:id="rId45"/>
    <p:sldId id="496" r:id="rId46"/>
    <p:sldId id="497" r:id="rId47"/>
    <p:sldId id="498" r:id="rId48"/>
    <p:sldId id="499" r:id="rId49"/>
    <p:sldId id="500" r:id="rId50"/>
    <p:sldId id="501" r:id="rId51"/>
    <p:sldId id="502" r:id="rId52"/>
    <p:sldId id="503" r:id="rId53"/>
    <p:sldId id="257" r:id="rId54"/>
    <p:sldId id="259" r:id="rId55"/>
    <p:sldId id="258" r:id="rId56"/>
  </p:sldIdLst>
  <p:sldSz cx="12192000" cy="6858000"/>
  <p:notesSz cx="6858000" cy="9144000"/>
  <p:embeddedFontLst>
    <p:embeddedFont>
      <p:font typeface="Basic Sans Bold" panose="020B0604020202020204" charset="0"/>
      <p:regular r:id="rId57"/>
      <p:bold r:id="rId58"/>
      <p:italic r:id="rId59"/>
      <p:boldItalic r:id="rId60"/>
    </p:embeddedFont>
    <p:embeddedFont>
      <p:font typeface="Basic Sans Light" panose="020B0604020202020204" charset="0"/>
      <p:regular r:id="rId61"/>
      <p:bold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362D"/>
    <a:srgbClr val="FCEDCA"/>
    <a:srgbClr val="6B5C4C"/>
    <a:srgbClr val="87C3E6"/>
    <a:srgbClr val="AF977C"/>
    <a:srgbClr val="EADBB8"/>
    <a:srgbClr val="D0B496"/>
    <a:srgbClr val="85725E"/>
    <a:srgbClr val="E3B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5088B4-C8EC-544D-9B72-BFD0B9EDD8F0}" v="146" dt="2022-10-17T14:44:15.8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2" autoAdjust="0"/>
    <p:restoredTop sz="96370"/>
  </p:normalViewPr>
  <p:slideViewPr>
    <p:cSldViewPr snapToGrid="0">
      <p:cViewPr varScale="1">
        <p:scale>
          <a:sx n="110" d="100"/>
          <a:sy n="110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8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62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6F4A-B23A-CE5F-62BF-A03E47D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FFA7BD-520F-E921-BB70-9A8E16BF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869D9A-244E-59D6-99E9-4CD734E0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DEFD82-2ECF-F065-A023-0D104B0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19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28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 b="0" i="0">
                <a:latin typeface="Basic Sans" pitchFamily="2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0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38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2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14800"/>
            <a:ext cx="12191999" cy="2743200"/>
          </a:xfrm>
          <a:gradFill>
            <a:gsLst>
              <a:gs pos="8000">
                <a:srgbClr val="3D362D">
                  <a:alpha val="0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 bIns="216000" anchor="b"/>
          <a:lstStyle>
            <a:lvl1pPr algn="ctr">
              <a:defRPr sz="3200">
                <a:solidFill>
                  <a:srgbClr val="FCEDCA"/>
                </a:solidFill>
              </a:defRPr>
            </a:lvl1pPr>
            <a:lvl2pPr algn="ctr">
              <a:defRPr sz="2800">
                <a:solidFill>
                  <a:srgbClr val="FCEDCA"/>
                </a:solidFill>
              </a:defRPr>
            </a:lvl2pPr>
            <a:lvl3pPr algn="ctr">
              <a:defRPr sz="3600">
                <a:solidFill>
                  <a:srgbClr val="FCEDCA"/>
                </a:solidFill>
              </a:defRPr>
            </a:lvl3pPr>
            <a:lvl4pPr algn="ctr">
              <a:defRPr sz="2000">
                <a:solidFill>
                  <a:srgbClr val="FCEDCA"/>
                </a:solidFill>
              </a:defRPr>
            </a:lvl4pPr>
            <a:lvl5pPr algn="ctr">
              <a:defRPr sz="2000">
                <a:solidFill>
                  <a:srgbClr val="FCEDC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3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5">
            <a:extLst>
              <a:ext uri="{FF2B5EF4-FFF2-40B4-BE49-F238E27FC236}">
                <a16:creationId xmlns:a16="http://schemas.microsoft.com/office/drawing/2014/main" id="{E3BBB672-E6CE-B0F7-9556-4D68013A388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803917 w 6096000"/>
              <a:gd name="connsiteY1" fmla="*/ 0 h 6858000"/>
              <a:gd name="connsiteX2" fmla="*/ 2886269 w 6096000"/>
              <a:gd name="connsiteY2" fmla="*/ 0 h 6858000"/>
              <a:gd name="connsiteX3" fmla="*/ 6096000 w 6096000"/>
              <a:gd name="connsiteY3" fmla="*/ 3429000 h 6858000"/>
              <a:gd name="connsiteX4" fmla="*/ 2886269 w 6096000"/>
              <a:gd name="connsiteY4" fmla="*/ 6858000 h 6858000"/>
              <a:gd name="connsiteX5" fmla="*/ 1803917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803917" y="0"/>
                </a:lnTo>
                <a:lnTo>
                  <a:pt x="2886269" y="0"/>
                </a:lnTo>
                <a:cubicBezTo>
                  <a:pt x="4658954" y="0"/>
                  <a:pt x="6096000" y="1535216"/>
                  <a:pt x="6096000" y="3429000"/>
                </a:cubicBezTo>
                <a:cubicBezTo>
                  <a:pt x="6096000" y="5322784"/>
                  <a:pt x="4658954" y="6858000"/>
                  <a:pt x="2886269" y="6858000"/>
                </a:cubicBezTo>
                <a:lnTo>
                  <a:pt x="1803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5" y="992187"/>
            <a:ext cx="4966046" cy="4873626"/>
          </a:xfrm>
        </p:spPr>
        <p:txBody>
          <a:bodyPr/>
          <a:lstStyle>
            <a:lvl1pPr algn="ctr">
              <a:defRPr sz="3200">
                <a:solidFill>
                  <a:srgbClr val="3D362D"/>
                </a:solidFill>
              </a:defRPr>
            </a:lvl1pPr>
            <a:lvl2pPr algn="ctr">
              <a:defRPr sz="2800">
                <a:solidFill>
                  <a:srgbClr val="3D362D"/>
                </a:solidFill>
              </a:defRPr>
            </a:lvl2pPr>
            <a:lvl3pPr algn="ctr">
              <a:defRPr sz="3600">
                <a:solidFill>
                  <a:srgbClr val="3D362D"/>
                </a:solidFill>
              </a:defRPr>
            </a:lvl3pPr>
            <a:lvl4pPr algn="ctr">
              <a:defRPr sz="2000">
                <a:solidFill>
                  <a:srgbClr val="3D362D"/>
                </a:solidFill>
              </a:defRPr>
            </a:lvl4pPr>
            <a:lvl5pPr algn="ctr">
              <a:defRPr sz="2000">
                <a:solidFill>
                  <a:srgbClr val="3D362D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marL="0" indent="0" algn="ctr">
              <a:spcAft>
                <a:spcPts val="1200"/>
              </a:spcAft>
              <a:buNone/>
              <a:defRPr sz="3600" b="1" i="0" cap="all" baseline="0">
                <a:solidFill>
                  <a:schemeClr val="bg1"/>
                </a:solidFill>
                <a:latin typeface="Basic Sans Bold" pitchFamily="2" charset="77"/>
              </a:defRPr>
            </a:lvl4pPr>
            <a:lvl5pPr algn="ctr">
              <a:defRPr sz="4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48457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 userDrawn="1"/>
        </p:nvSpPr>
        <p:spPr>
          <a:xfrm>
            <a:off x="6096000" y="2771782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AF977C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Ficou claro para mim que a cruz do calvário é minha vitória hoje e será definitiva quando Jesus me entregar a coroa da vida eterna. </a:t>
            </a: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911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342186" y="502444"/>
            <a:ext cx="431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pt-BR" sz="2800" b="1" cap="all" baseline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dessa vitória de Jesus: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 userDrawn="1"/>
        </p:nvSpPr>
        <p:spPr>
          <a:xfrm>
            <a:off x="7054856" y="2342829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Aceito Sua vitória na cruz por mim.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 userDrawn="1"/>
        </p:nvSpPr>
        <p:spPr>
          <a:xfrm>
            <a:off x="7054856" y="2929119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que orem por mim e por minha família. </a:t>
            </a: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 userDrawn="1"/>
        </p:nvSpPr>
        <p:spPr>
          <a:xfrm>
            <a:off x="7054856" y="351540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continuar estudando a Bíblia.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 userDrawn="1"/>
        </p:nvSpPr>
        <p:spPr>
          <a:xfrm>
            <a:off x="7054856" y="4101699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batizado o quanto antes.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 userDrawn="1"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um missionário e falar de Jesus para alguém.</a:t>
            </a: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973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1851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58374-8AEF-A3AD-99D8-E864F309C0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7601" y="2235199"/>
            <a:ext cx="6257907" cy="3884247"/>
          </a:xfrm>
        </p:spPr>
        <p:txBody>
          <a:bodyPr anchor="t">
            <a:normAutofit/>
          </a:bodyPr>
          <a:lstStyle>
            <a:lvl1pPr algn="ctr">
              <a:lnSpc>
                <a:spcPct val="80000"/>
              </a:lnSpc>
              <a:defRPr sz="9600" cap="all" baseline="0">
                <a:solidFill>
                  <a:srgbClr val="85725E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6D796-8F37-5210-E73B-25FB50721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509" y="1374652"/>
            <a:ext cx="2694091" cy="418978"/>
          </a:xfrm>
          <a:prstGeom prst="roundRect">
            <a:avLst>
              <a:gd name="adj" fmla="val 50000"/>
            </a:avLst>
          </a:prstGeom>
          <a:solidFill>
            <a:srgbClr val="AF97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0446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6631C5-8A4F-580F-7222-A01B14C1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F460A-1B37-912B-269C-F9470667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FED88-6AA4-7804-A7CC-4A2CC95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80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81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0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802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75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D0C6B9-6750-2DD5-684D-506BD614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4F4DD-B433-CD58-B568-D3F81FD0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94657-F7D4-8F1F-E4DD-CCF5493A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EE688-AACB-7191-47B2-560B5409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4E92F-1F75-CCFE-1A16-9054F85A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8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0" r:id="rId4"/>
    <p:sldLayoutId id="2147483666" r:id="rId5"/>
    <p:sldLayoutId id="2147483651" r:id="rId6"/>
    <p:sldLayoutId id="2147483652" r:id="rId7"/>
    <p:sldLayoutId id="2147483653" r:id="rId8"/>
    <p:sldLayoutId id="2147483665" r:id="rId9"/>
    <p:sldLayoutId id="2147483654" r:id="rId10"/>
    <p:sldLayoutId id="2147483655" r:id="rId11"/>
    <p:sldLayoutId id="2147483663" r:id="rId12"/>
    <p:sldLayoutId id="2147483656" r:id="rId13"/>
    <p:sldLayoutId id="2147483664" r:id="rId14"/>
    <p:sldLayoutId id="2147483668" r:id="rId15"/>
    <p:sldLayoutId id="2147483667" r:id="rId16"/>
    <p:sldLayoutId id="2147483657" r:id="rId17"/>
    <p:sldLayoutId id="2147483658" r:id="rId18"/>
    <p:sldLayoutId id="2147483661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6B5C4C"/>
          </a:solidFill>
          <a:latin typeface="Basic Sans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2500"/>
        </a:spcBef>
        <a:buFont typeface="Fonte do Sistema Regular"/>
        <a:buChar char="–"/>
        <a:defRPr sz="2000" kern="1200" baseline="0">
          <a:solidFill>
            <a:srgbClr val="AF977C"/>
          </a:solidFill>
          <a:latin typeface="Basic Sans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200"/>
        </a:spcAft>
        <a:buFont typeface="Arial" panose="020B0604020202020204" pitchFamily="34" charset="0"/>
        <a:buNone/>
        <a:defRPr sz="2400" b="1" i="0" kern="1200" cap="all" baseline="0">
          <a:solidFill>
            <a:srgbClr val="85725E"/>
          </a:solidFill>
          <a:latin typeface="Basic Sans Bold" pitchFamily="2" charset="77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Clr>
          <a:srgbClr val="E3BF5F"/>
        </a:buClr>
        <a:buFont typeface="Wingdings" pitchFamily="2" charset="2"/>
        <a:buChar char="§"/>
        <a:defRPr sz="20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b="0" i="0" kern="1200" cap="all" baseline="0">
          <a:solidFill>
            <a:srgbClr val="85725E"/>
          </a:solidFill>
          <a:latin typeface="Basic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nwaynation.com/2017/11/red-sox-great-bobby-doerr-passes-away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nextmove.org/vets/profile/summary/51-9011.00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ocean-water-during-yellow-sunset-747016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nwaynation.com/2017/11/red-sox-great-bobby-doerr-passes-away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17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B4F31FA-5A12-723A-B705-48B9147FE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997" y="5198249"/>
            <a:ext cx="9603003" cy="1374002"/>
          </a:xfrm>
        </p:spPr>
        <p:txBody>
          <a:bodyPr/>
          <a:lstStyle/>
          <a:p>
            <a:pPr lvl="2"/>
            <a:r>
              <a:rPr lang="pt-BR" dirty="0"/>
              <a:t>onde as pessoas buscam soluções para seus dramas humanos?</a:t>
            </a:r>
          </a:p>
        </p:txBody>
      </p:sp>
    </p:spTree>
    <p:extLst>
      <p:ext uri="{BB962C8B-B14F-4D97-AF65-F5344CB8AC3E}">
        <p14:creationId xmlns:p14="http://schemas.microsoft.com/office/powerpoint/2010/main" val="133279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15095A7-19D8-5870-EBDF-57B73808B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373" y="2301101"/>
            <a:ext cx="5844746" cy="4556899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VOCÊ </a:t>
            </a:r>
            <a:r>
              <a:rPr lang="pt-BR" sz="6000" dirty="0"/>
              <a:t>Tem encontrado soluções?</a:t>
            </a:r>
          </a:p>
        </p:txBody>
      </p:sp>
    </p:spTree>
    <p:extLst>
      <p:ext uri="{BB962C8B-B14F-4D97-AF65-F5344CB8AC3E}">
        <p14:creationId xmlns:p14="http://schemas.microsoft.com/office/powerpoint/2010/main" val="29045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8E8B849-F54A-1F00-098D-B7F3D7E6B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848350" cy="4419600"/>
          </a:xfrm>
        </p:spPr>
        <p:txBody>
          <a:bodyPr/>
          <a:lstStyle/>
          <a:p>
            <a:pPr lvl="2"/>
            <a:r>
              <a:rPr lang="pt-BR" dirty="0"/>
              <a:t>Jesus venceu, mas ainda morremos. </a:t>
            </a:r>
          </a:p>
        </p:txBody>
      </p:sp>
    </p:spTree>
    <p:extLst>
      <p:ext uri="{BB962C8B-B14F-4D97-AF65-F5344CB8AC3E}">
        <p14:creationId xmlns:p14="http://schemas.microsoft.com/office/powerpoint/2010/main" val="42803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0363044-F869-080B-8633-F1D6E8795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73" y="205601"/>
            <a:ext cx="5107202" cy="3632974"/>
          </a:xfrm>
        </p:spPr>
        <p:txBody>
          <a:bodyPr/>
          <a:lstStyle/>
          <a:p>
            <a:pPr lvl="3"/>
            <a:r>
              <a:rPr lang="pt-BR" dirty="0"/>
              <a:t>Jesus venceu, mas ainda sofremos com doenças incuráveis. </a:t>
            </a:r>
          </a:p>
        </p:txBody>
      </p:sp>
    </p:spTree>
    <p:extLst>
      <p:ext uri="{BB962C8B-B14F-4D97-AF65-F5344CB8AC3E}">
        <p14:creationId xmlns:p14="http://schemas.microsoft.com/office/powerpoint/2010/main" val="24752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469FC7A-5EE8-5DDE-C545-3A9D11571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105400" cy="3790950"/>
          </a:xfrm>
        </p:spPr>
        <p:txBody>
          <a:bodyPr/>
          <a:lstStyle/>
          <a:p>
            <a:pPr lvl="2"/>
            <a:r>
              <a:rPr lang="pt-BR" dirty="0">
                <a:solidFill>
                  <a:srgbClr val="3D362D"/>
                </a:solidFill>
              </a:rPr>
              <a:t>Jesus venceu, mas ainda temos que nos despedir das pessoas que mais amamos. </a:t>
            </a:r>
          </a:p>
        </p:txBody>
      </p:sp>
    </p:spTree>
    <p:extLst>
      <p:ext uri="{BB962C8B-B14F-4D97-AF65-F5344CB8AC3E}">
        <p14:creationId xmlns:p14="http://schemas.microsoft.com/office/powerpoint/2010/main" val="39544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A2FE36F-12C4-346C-DE84-516B47F73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sz="4800" dirty="0"/>
              <a:t>A obra de Cristo em nosso</a:t>
            </a:r>
            <a:br>
              <a:rPr lang="pt-BR" sz="4800" dirty="0"/>
            </a:br>
            <a:r>
              <a:rPr lang="pt-BR" sz="4800" dirty="0"/>
              <a:t>favor tem que avançar. </a:t>
            </a:r>
          </a:p>
        </p:txBody>
      </p:sp>
    </p:spTree>
    <p:extLst>
      <p:ext uri="{BB962C8B-B14F-4D97-AF65-F5344CB8AC3E}">
        <p14:creationId xmlns:p14="http://schemas.microsoft.com/office/powerpoint/2010/main" val="76147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1BC1767-8D73-671B-8C27-3BC42A780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Precisamos que Ele termine o que começou. </a:t>
            </a:r>
          </a:p>
        </p:txBody>
      </p:sp>
    </p:spTree>
    <p:extLst>
      <p:ext uri="{BB962C8B-B14F-4D97-AF65-F5344CB8AC3E}">
        <p14:creationId xmlns:p14="http://schemas.microsoft.com/office/powerpoint/2010/main" val="24908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AB1722D-9AB5-BF4A-4B08-77CE00AE3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A boa notícia é que esse tempo está mais próximo do que nunca. 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1C724B01-5E80-6C59-FB9A-25DE4489DE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6743" y="851849"/>
            <a:ext cx="5554221" cy="5554221"/>
          </a:xfrm>
        </p:spPr>
      </p:pic>
    </p:spTree>
    <p:extLst>
      <p:ext uri="{BB962C8B-B14F-4D97-AF65-F5344CB8AC3E}">
        <p14:creationId xmlns:p14="http://schemas.microsoft.com/office/powerpoint/2010/main" val="272943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4299C61-0B90-B1B3-C534-527F20DD0B1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A NOTÍCIA DE QUE Jesus ESTÁ conosco agora e DE Jesus pondo fim a todo o mal em um futuro próximo é fundamental para nossa paz no presente. </a:t>
            </a:r>
          </a:p>
        </p:txBody>
      </p:sp>
      <p:pic>
        <p:nvPicPr>
          <p:cNvPr id="7" name="Espaço Reservado para Imagem 6" descr="Pessoa com a mão no bolso&#10;&#10;Descrição gerada automaticamente com confiança média">
            <a:extLst>
              <a:ext uri="{FF2B5EF4-FFF2-40B4-BE49-F238E27FC236}">
                <a16:creationId xmlns:a16="http://schemas.microsoft.com/office/drawing/2014/main" id="{004CACDC-3CE0-384E-72FB-6C1BE16FDB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214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AE9968D-5C85-53F6-D325-475ABC317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Cristo realiza uma obra no Céu POR nossa salvação.</a:t>
            </a:r>
          </a:p>
        </p:txBody>
      </p:sp>
      <p:pic>
        <p:nvPicPr>
          <p:cNvPr id="7" name="Espaço Reservado para Imagem 6" descr="Palco com banda pessoas cantando e tocando guitarra&#10;&#10;Descrição gerada automaticamente">
            <a:extLst>
              <a:ext uri="{FF2B5EF4-FFF2-40B4-BE49-F238E27FC236}">
                <a16:creationId xmlns:a16="http://schemas.microsoft.com/office/drawing/2014/main" id="{0F3DCA2C-78C2-C8E2-58CD-613B0873E5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6820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724E0B-15DF-B50D-FAF9-8A8AC0D670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Vitória para sempre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B492BD2-F961-BD97-6053-BBC156D082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8o Dia | Sábado </a:t>
            </a:r>
          </a:p>
        </p:txBody>
      </p:sp>
    </p:spTree>
    <p:extLst>
      <p:ext uri="{BB962C8B-B14F-4D97-AF65-F5344CB8AC3E}">
        <p14:creationId xmlns:p14="http://schemas.microsoft.com/office/powerpoint/2010/main" val="40504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0D109D-DD3E-B796-BC93-9FE9750229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“Porque há um só Deus e um só Mediador entre Deus e a humanidade, Cristo Jesus, homem.”</a:t>
            </a:r>
          </a:p>
          <a:p>
            <a:pPr lvl="1"/>
            <a:r>
              <a:rPr lang="pt-BR" dirty="0"/>
              <a:t>1Timóteo  2:5</a:t>
            </a:r>
          </a:p>
        </p:txBody>
      </p:sp>
    </p:spTree>
    <p:extLst>
      <p:ext uri="{BB962C8B-B14F-4D97-AF65-F5344CB8AC3E}">
        <p14:creationId xmlns:p14="http://schemas.microsoft.com/office/powerpoint/2010/main" val="28508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A496058-57D1-8D85-3C59-1AE62DAA2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Essa é uma das verdades mais negligenciadas </a:t>
            </a:r>
            <a:br>
              <a:rPr lang="pt-BR" dirty="0"/>
            </a:br>
            <a:r>
              <a:rPr lang="pt-BR" dirty="0"/>
              <a:t>e, ao mesmo tempo, mais cruciais da Bíblia. </a:t>
            </a:r>
          </a:p>
        </p:txBody>
      </p:sp>
    </p:spTree>
    <p:extLst>
      <p:ext uri="{BB962C8B-B14F-4D97-AF65-F5344CB8AC3E}">
        <p14:creationId xmlns:p14="http://schemas.microsoft.com/office/powerpoint/2010/main" val="40193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7F5A1D7-0C03-46C2-1A93-660456C9AA6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É por desconhecê-la que as pessoas – incluindo milhões de cristãos – se sentem tão desamparadas.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086A6A3D-C753-851D-1CD8-40F6351A14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566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EF1AE6F-00DB-3497-994D-0586A4FFF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dirty="0"/>
              <a:t>Em nossa sociedade individualista, AS PESSOAS não sabem da incrível obra que Jesus está realizando por elas.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AB1539D1-0B10-7ACE-BB3F-F88B6C1CE8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9220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13F7E27-39BE-BE84-8101-A5E90EBC71F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 Isoladas, tentam curar as maldições do pecado com os remédios vazios das soluções humanas. 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3F0CF84E-FFB4-8CA4-97AA-6B962B8A32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26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F3AE125-AAD7-0B72-D089-A3CA7B315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948" y="4476749"/>
            <a:ext cx="11488952" cy="2145527"/>
          </a:xfrm>
        </p:spPr>
        <p:txBody>
          <a:bodyPr>
            <a:normAutofit/>
          </a:bodyPr>
          <a:lstStyle/>
          <a:p>
            <a:pPr lvl="2"/>
            <a:r>
              <a:rPr lang="pt-BR" sz="4800" dirty="0"/>
              <a:t>Jesus é nosso Sumo Sacerdote no santuário celestial (</a:t>
            </a:r>
            <a:r>
              <a:rPr lang="pt-BR" sz="4800" dirty="0" err="1"/>
              <a:t>Hb</a:t>
            </a:r>
            <a:r>
              <a:rPr lang="pt-BR" sz="4800" dirty="0"/>
              <a:t> 8:1, 2). </a:t>
            </a:r>
          </a:p>
        </p:txBody>
      </p:sp>
    </p:spTree>
    <p:extLst>
      <p:ext uri="{BB962C8B-B14F-4D97-AF65-F5344CB8AC3E}">
        <p14:creationId xmlns:p14="http://schemas.microsoft.com/office/powerpoint/2010/main" val="376624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7BDBE4D-4833-7553-F4AA-7A887EC3F63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Pela fé, temos certeza de que Cristo intercede por nós, de que Ele nos representa diante do Pai e de que todos os nossos pecados estão cobertos por Sua obra vicária. </a:t>
            </a:r>
          </a:p>
        </p:txBody>
      </p:sp>
      <p:pic>
        <p:nvPicPr>
          <p:cNvPr id="17" name="Espaço Reservado para Imagem 16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C6968AF0-882D-2536-7C6C-168540435C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10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1BBB1C2-4C3D-4CBC-B824-AC6A55EE2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Os sinais que apontam para o fim e o que vai acontecer</a:t>
            </a:r>
          </a:p>
        </p:txBody>
      </p:sp>
    </p:spTree>
    <p:extLst>
      <p:ext uri="{BB962C8B-B14F-4D97-AF65-F5344CB8AC3E}">
        <p14:creationId xmlns:p14="http://schemas.microsoft.com/office/powerpoint/2010/main" val="240264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734E94-EBFC-A1F1-C0D6-59F2A90A12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“Diga-nos quando essas coisas vão acontecer e que sinal haverá da sua vinda e do fim dos tempos.” </a:t>
            </a:r>
          </a:p>
          <a:p>
            <a:pPr lvl="1"/>
            <a:r>
              <a:rPr lang="pt-BR" dirty="0"/>
              <a:t>Mateus 24:3</a:t>
            </a:r>
          </a:p>
        </p:txBody>
      </p:sp>
    </p:spTree>
    <p:extLst>
      <p:ext uri="{BB962C8B-B14F-4D97-AF65-F5344CB8AC3E}">
        <p14:creationId xmlns:p14="http://schemas.microsoft.com/office/powerpoint/2010/main" val="272805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DE792A-6E51-BD25-D061-E155B0EA334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 Então, Jesus deu uma lista de sinais: o aparecimento de falsos cristos e falsos profetas.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A605EA4-105A-DD5D-8C58-1B85623B11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831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04E3855-FF1F-830E-7E36-480BC8FDAE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 “Eis que venho sem demora, e comigo está a recompensa que tenho para dar a cada um segundo as suas obras.” </a:t>
            </a:r>
          </a:p>
          <a:p>
            <a:pPr lvl="1"/>
            <a:r>
              <a:rPr lang="pt-BR" dirty="0"/>
              <a:t>Apocalipse 22:12</a:t>
            </a:r>
          </a:p>
        </p:txBody>
      </p:sp>
    </p:spTree>
    <p:extLst>
      <p:ext uri="{BB962C8B-B14F-4D97-AF65-F5344CB8AC3E}">
        <p14:creationId xmlns:p14="http://schemas.microsoft.com/office/powerpoint/2010/main" val="38827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6902EF1-4073-BAFD-E772-F86FC58C6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Guerras e rumores de guerras</a:t>
            </a:r>
          </a:p>
        </p:txBody>
      </p:sp>
    </p:spTree>
    <p:extLst>
      <p:ext uri="{BB962C8B-B14F-4D97-AF65-F5344CB8AC3E}">
        <p14:creationId xmlns:p14="http://schemas.microsoft.com/office/powerpoint/2010/main" val="97338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6902EF1-4073-BAFD-E772-F86FC58C6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perseguições religiosas, </a:t>
            </a:r>
            <a:br>
              <a:rPr lang="pt-BR" dirty="0"/>
            </a:br>
            <a:r>
              <a:rPr lang="pt-BR" dirty="0"/>
              <a:t>traições e esfriamento geral do amor</a:t>
            </a:r>
          </a:p>
        </p:txBody>
      </p:sp>
    </p:spTree>
    <p:extLst>
      <p:ext uri="{BB962C8B-B14F-4D97-AF65-F5344CB8AC3E}">
        <p14:creationId xmlns:p14="http://schemas.microsoft.com/office/powerpoint/2010/main" val="409762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6902EF1-4073-BAFD-E772-F86FC58C6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pregação do evangelho a </a:t>
            </a:r>
            <a:br>
              <a:rPr lang="pt-BR" dirty="0"/>
            </a:br>
            <a:r>
              <a:rPr lang="pt-BR" dirty="0"/>
              <a:t>todo o mundo, para todas as nações </a:t>
            </a:r>
          </a:p>
        </p:txBody>
      </p:sp>
    </p:spTree>
    <p:extLst>
      <p:ext uri="{BB962C8B-B14F-4D97-AF65-F5344CB8AC3E}">
        <p14:creationId xmlns:p14="http://schemas.microsoft.com/office/powerpoint/2010/main" val="24928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56102B5-5995-4947-983E-0D495851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152" y="1231641"/>
            <a:ext cx="10555696" cy="3535205"/>
          </a:xfrm>
        </p:spPr>
        <p:txBody>
          <a:bodyPr/>
          <a:lstStyle/>
          <a:p>
            <a:pPr lvl="2"/>
            <a:r>
              <a:rPr lang="pt-BR" dirty="0">
                <a:solidFill>
                  <a:srgbClr val="3D362D"/>
                </a:solidFill>
              </a:rPr>
              <a:t>Cristo virá nas nuvens. </a:t>
            </a:r>
          </a:p>
        </p:txBody>
      </p:sp>
    </p:spTree>
    <p:extLst>
      <p:ext uri="{BB962C8B-B14F-4D97-AF65-F5344CB8AC3E}">
        <p14:creationId xmlns:p14="http://schemas.microsoft.com/office/powerpoint/2010/main" val="367867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BED76F6-E2DA-04D2-1C78-0723301BF3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E quando Eu for e preparar um lugar, voltarei e os receberei para mim mesmo, para que, onde eu estou, vocês estejam também.”</a:t>
            </a:r>
          </a:p>
          <a:p>
            <a:pPr lvl="1"/>
            <a:r>
              <a:rPr lang="pt-BR" dirty="0"/>
              <a:t> João 14:3</a:t>
            </a:r>
          </a:p>
        </p:txBody>
      </p:sp>
    </p:spTree>
    <p:extLst>
      <p:ext uri="{BB962C8B-B14F-4D97-AF65-F5344CB8AC3E}">
        <p14:creationId xmlns:p14="http://schemas.microsoft.com/office/powerpoint/2010/main" val="392673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5D111B4-BE43-6DC0-D0C6-DE6DEA9CF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4091" y="0"/>
            <a:ext cx="5851302" cy="4146935"/>
          </a:xfrm>
        </p:spPr>
        <p:txBody>
          <a:bodyPr/>
          <a:lstStyle/>
          <a:p>
            <a:pPr lvl="2"/>
            <a:r>
              <a:rPr lang="pt-BR" dirty="0">
                <a:solidFill>
                  <a:srgbClr val="3D362D"/>
                </a:solidFill>
              </a:rPr>
              <a:t>Ele vai buscar não somente os vivos, mas aqueles que morreram crendo Nele para a salvação. </a:t>
            </a:r>
          </a:p>
        </p:txBody>
      </p:sp>
    </p:spTree>
    <p:extLst>
      <p:ext uri="{BB962C8B-B14F-4D97-AF65-F5344CB8AC3E}">
        <p14:creationId xmlns:p14="http://schemas.microsoft.com/office/powerpoint/2010/main" val="148067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15FA103-9DCF-663A-7157-5FF311B23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633" y="1283507"/>
            <a:ext cx="5925948" cy="4290985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“consolem uns aos outros com estas palavras.” </a:t>
            </a:r>
          </a:p>
        </p:txBody>
      </p:sp>
    </p:spTree>
    <p:extLst>
      <p:ext uri="{BB962C8B-B14F-4D97-AF65-F5344CB8AC3E}">
        <p14:creationId xmlns:p14="http://schemas.microsoft.com/office/powerpoint/2010/main" val="8612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B4A8387-5C0A-326B-FBAC-3D4E83B70CF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Cristo vem inaugurar uma nova realidade em Seu reino. </a:t>
            </a:r>
          </a:p>
        </p:txBody>
      </p:sp>
      <p:pic>
        <p:nvPicPr>
          <p:cNvPr id="4" name="Espaço Reservado para Imagem 3" descr="Homem em pé na grama&#10;&#10;Descrição gerada automaticamente com confiança média">
            <a:extLst>
              <a:ext uri="{FF2B5EF4-FFF2-40B4-BE49-F238E27FC236}">
                <a16:creationId xmlns:a16="http://schemas.microsoft.com/office/drawing/2014/main" id="{F5BBC0D9-8C22-CF95-E752-6993365D1E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911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B495531-D8E6-D8FF-1AA0-504BDECD6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“E lhes enxugará dos olhos toda lágrima. Já não existirá mais morte, já não haverá luto, nem pranto, nem dor, porque as primeiras coisas passaram.”</a:t>
            </a:r>
          </a:p>
          <a:p>
            <a:pPr lvl="1"/>
            <a:r>
              <a:rPr lang="pt-BR" dirty="0"/>
              <a:t>Apocalipse 21:4 </a:t>
            </a:r>
          </a:p>
        </p:txBody>
      </p:sp>
    </p:spTree>
    <p:extLst>
      <p:ext uri="{BB962C8B-B14F-4D97-AF65-F5344CB8AC3E}">
        <p14:creationId xmlns:p14="http://schemas.microsoft.com/office/powerpoint/2010/main" val="126442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36C6561-1B2C-AE85-F1E0-1A43E73D9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20" y="546363"/>
            <a:ext cx="5844746" cy="4873626"/>
          </a:xfrm>
        </p:spPr>
        <p:txBody>
          <a:bodyPr/>
          <a:lstStyle/>
          <a:p>
            <a:pPr lvl="2"/>
            <a:r>
              <a:rPr lang="pt-BR" dirty="0"/>
              <a:t>Em meio às dificuldades do presente, Ele está conosco.</a:t>
            </a:r>
          </a:p>
        </p:txBody>
      </p:sp>
    </p:spTree>
    <p:extLst>
      <p:ext uri="{BB962C8B-B14F-4D97-AF65-F5344CB8AC3E}">
        <p14:creationId xmlns:p14="http://schemas.microsoft.com/office/powerpoint/2010/main" val="19362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800B263-DBC5-0DBF-7849-A765BDEEF6E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Ted Williams foi uma lenda do beisebol. </a:t>
            </a:r>
          </a:p>
        </p:txBody>
      </p:sp>
      <p:pic>
        <p:nvPicPr>
          <p:cNvPr id="21" name="Espaço Reservado para Imagem 20" descr="Foto preta e branca de homem de bigode e chapéu&#10;&#10;Descrição gerada automaticamente">
            <a:extLst>
              <a:ext uri="{FF2B5EF4-FFF2-40B4-BE49-F238E27FC236}">
                <a16:creationId xmlns:a16="http://schemas.microsoft.com/office/drawing/2014/main" id="{DF0F24A2-11D9-B444-0AAB-D4B48BA784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302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5C53EBD-71A3-6B0C-4D7A-B73FB08BD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Ainda sofremos neste mundo, mas temos Jesus. </a:t>
            </a:r>
          </a:p>
        </p:txBody>
      </p:sp>
    </p:spTree>
    <p:extLst>
      <p:ext uri="{BB962C8B-B14F-4D97-AF65-F5344CB8AC3E}">
        <p14:creationId xmlns:p14="http://schemas.microsoft.com/office/powerpoint/2010/main" val="204848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1195571-C84F-C939-A865-E947A6CA4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Jesus venceu por nós e nos dá forças a cada dia para vencer. </a:t>
            </a:r>
          </a:p>
        </p:txBody>
      </p:sp>
    </p:spTree>
    <p:extLst>
      <p:ext uri="{BB962C8B-B14F-4D97-AF65-F5344CB8AC3E}">
        <p14:creationId xmlns:p14="http://schemas.microsoft.com/office/powerpoint/2010/main" val="32685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E752D11-90C0-07C3-9474-5205D2E9510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Nada pode nos separar Dele, e por Sua força, por Sua graça e misericórdia, podemos vencer a cada dia. </a:t>
            </a:r>
          </a:p>
        </p:txBody>
      </p:sp>
      <p:pic>
        <p:nvPicPr>
          <p:cNvPr id="4" name="Espaço Reservado para Imagem 3" descr="Pessoa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6BEF93FA-C329-251B-79D4-3B399A6923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174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77E889B-386E-E2A2-1739-ECA4DEC188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2"/>
            <a:r>
              <a:rPr lang="pt-BR" dirty="0"/>
              <a:t>João estava em prantos quando lhe disseram:</a:t>
            </a:r>
          </a:p>
          <a:p>
            <a:r>
              <a:rPr lang="pt-BR" dirty="0"/>
              <a:t> “Não chore! Eis que o Leão da tribo de Judá, a Raiz de Davi, venceu”. </a:t>
            </a:r>
          </a:p>
          <a:p>
            <a:pPr lvl="1"/>
            <a:r>
              <a:rPr lang="pt-BR" dirty="0"/>
              <a:t>Apocalipse 5:5</a:t>
            </a:r>
          </a:p>
        </p:txBody>
      </p:sp>
    </p:spTree>
    <p:extLst>
      <p:ext uri="{BB962C8B-B14F-4D97-AF65-F5344CB8AC3E}">
        <p14:creationId xmlns:p14="http://schemas.microsoft.com/office/powerpoint/2010/main" val="184736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CD13F19-CDB1-8CEE-A175-32123BD71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44" y="373225"/>
            <a:ext cx="4640088" cy="4738854"/>
          </a:xfrm>
        </p:spPr>
        <p:txBody>
          <a:bodyPr>
            <a:normAutofit/>
          </a:bodyPr>
          <a:lstStyle/>
          <a:p>
            <a:pPr lvl="2"/>
            <a:r>
              <a:rPr lang="pt-BR" sz="4800" dirty="0"/>
              <a:t>Jesus Cristo é o único e verdadeiro Herói.</a:t>
            </a:r>
          </a:p>
        </p:txBody>
      </p:sp>
    </p:spTree>
    <p:extLst>
      <p:ext uri="{BB962C8B-B14F-4D97-AF65-F5344CB8AC3E}">
        <p14:creationId xmlns:p14="http://schemas.microsoft.com/office/powerpoint/2010/main" val="15921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94DC96A-C420-D775-4971-028883B7A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8131" y="0"/>
            <a:ext cx="7756513" cy="2952617"/>
          </a:xfrm>
        </p:spPr>
        <p:txBody>
          <a:bodyPr/>
          <a:lstStyle/>
          <a:p>
            <a:pPr lvl="2"/>
            <a:r>
              <a:rPr lang="pt-BR" dirty="0"/>
              <a:t>Qual é sua resposta para Aquele que deu Sua vida por você? </a:t>
            </a:r>
          </a:p>
        </p:txBody>
      </p:sp>
    </p:spTree>
    <p:extLst>
      <p:ext uri="{BB962C8B-B14F-4D97-AF65-F5344CB8AC3E}">
        <p14:creationId xmlns:p14="http://schemas.microsoft.com/office/powerpoint/2010/main" val="28515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A506FD3-447C-7947-D789-A08BCF9C8F4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Jesus intercede por você no Céu agora. Você vai continuar ignorando o chamado dele? </a:t>
            </a:r>
          </a:p>
        </p:txBody>
      </p:sp>
      <p:pic>
        <p:nvPicPr>
          <p:cNvPr id="4" name="Espaço Reservado para Imagem 3" descr="Homem com os braços para cima&#10;&#10;Descrição gerada automaticamente com confiança baixa">
            <a:extLst>
              <a:ext uri="{FF2B5EF4-FFF2-40B4-BE49-F238E27FC236}">
                <a16:creationId xmlns:a16="http://schemas.microsoft.com/office/drawing/2014/main" id="{B6EC3223-03B0-6A31-863C-802C0C1C58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369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DEB267F-14C4-6FF9-5862-20A86EB48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459" y="583685"/>
            <a:ext cx="5844746" cy="4873626"/>
          </a:xfrm>
        </p:spPr>
        <p:txBody>
          <a:bodyPr/>
          <a:lstStyle/>
          <a:p>
            <a:pPr lvl="2"/>
            <a:r>
              <a:rPr lang="pt-BR" dirty="0"/>
              <a:t>Vai trocar as promessas eternas de Deus pelas coisas passageiras deste mundo? </a:t>
            </a:r>
          </a:p>
        </p:txBody>
      </p:sp>
    </p:spTree>
    <p:extLst>
      <p:ext uri="{BB962C8B-B14F-4D97-AF65-F5344CB8AC3E}">
        <p14:creationId xmlns:p14="http://schemas.microsoft.com/office/powerpoint/2010/main" val="289042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7AF06CC-076F-897B-2323-48702D469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703" y="1810137"/>
            <a:ext cx="6045043" cy="4720193"/>
          </a:xfrm>
        </p:spPr>
        <p:txBody>
          <a:bodyPr/>
          <a:lstStyle/>
          <a:p>
            <a:pPr lvl="2"/>
            <a:r>
              <a:rPr lang="pt-BR" dirty="0"/>
              <a:t>Cristo está chamando você. </a:t>
            </a:r>
          </a:p>
        </p:txBody>
      </p:sp>
    </p:spTree>
    <p:extLst>
      <p:ext uri="{BB962C8B-B14F-4D97-AF65-F5344CB8AC3E}">
        <p14:creationId xmlns:p14="http://schemas.microsoft.com/office/powerpoint/2010/main" val="14773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3D83BE2-3218-2071-9637-BD6445FBD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467" y="4442468"/>
            <a:ext cx="6982072" cy="2415532"/>
          </a:xfrm>
        </p:spPr>
        <p:txBody>
          <a:bodyPr/>
          <a:lstStyle/>
          <a:p>
            <a:pPr lvl="2"/>
            <a:r>
              <a:rPr lang="pt-BR" dirty="0"/>
              <a:t>Ele apela ao seu coração. </a:t>
            </a:r>
          </a:p>
        </p:txBody>
      </p:sp>
    </p:spTree>
    <p:extLst>
      <p:ext uri="{BB962C8B-B14F-4D97-AF65-F5344CB8AC3E}">
        <p14:creationId xmlns:p14="http://schemas.microsoft.com/office/powerpoint/2010/main" val="267017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E87B8ED-7196-7CE9-C872-E1BD2BA15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Dois dos três filhos do jogador gastaram na época 100 mil dólares para enviar o corpo para um laboratório no estado do Arizona para que passasse por um processo de criogenia. </a:t>
            </a:r>
          </a:p>
        </p:txBody>
      </p:sp>
      <p:pic>
        <p:nvPicPr>
          <p:cNvPr id="14" name="Espaço Reservado para Imagem 13" descr="Liquidificador em cima da pia&#10;&#10;Descrição gerada automaticamente com confiança baixa">
            <a:extLst>
              <a:ext uri="{FF2B5EF4-FFF2-40B4-BE49-F238E27FC236}">
                <a16:creationId xmlns:a16="http://schemas.microsoft.com/office/drawing/2014/main" id="{5CF79CEA-640C-DB7F-896C-E9D78C34D2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71914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448DB12-3932-EB01-E38A-139339854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Estude a Bíblia, ore, caminhe com Deus, aprenda mais sobre as profecias e deixe que Deus transforme sua vida! </a:t>
            </a:r>
          </a:p>
        </p:txBody>
      </p:sp>
      <p:pic>
        <p:nvPicPr>
          <p:cNvPr id="9" name="Espaço Reservado para Imagem 8" descr="Uma imagem contendo objeto, aceso, luz, homem&#10;&#10;Descrição gerada automaticamente">
            <a:extLst>
              <a:ext uri="{FF2B5EF4-FFF2-40B4-BE49-F238E27FC236}">
                <a16:creationId xmlns:a16="http://schemas.microsoft.com/office/drawing/2014/main" id="{6195FE42-2B9A-2BA2-816B-EB9AD952D1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90" b="7790"/>
          <a:stretch/>
        </p:blipFill>
        <p:spPr/>
      </p:pic>
    </p:spTree>
    <p:extLst>
      <p:ext uri="{BB962C8B-B14F-4D97-AF65-F5344CB8AC3E}">
        <p14:creationId xmlns:p14="http://schemas.microsoft.com/office/powerpoint/2010/main" val="16330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1248F22-8AE5-CA89-EC63-3F2CD1A14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sz="4400" dirty="0"/>
              <a:t>Ele está aqui com você. </a:t>
            </a:r>
            <a:br>
              <a:rPr lang="pt-BR" sz="4400" dirty="0"/>
            </a:br>
            <a:r>
              <a:rPr lang="pt-BR" sz="4400" dirty="0"/>
              <a:t>Ele o(a) abraça com amor. </a:t>
            </a:r>
          </a:p>
        </p:txBody>
      </p:sp>
    </p:spTree>
    <p:extLst>
      <p:ext uri="{BB962C8B-B14F-4D97-AF65-F5344CB8AC3E}">
        <p14:creationId xmlns:p14="http://schemas.microsoft.com/office/powerpoint/2010/main" val="8895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E53248A-13E9-264E-F826-87C7BE4D9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Permita que Cristo seja o Senhor e o Salvador da Sua vida até que Ele volte e lhe faça vencedor para sempre.</a:t>
            </a:r>
          </a:p>
        </p:txBody>
      </p:sp>
    </p:spTree>
    <p:extLst>
      <p:ext uri="{BB962C8B-B14F-4D97-AF65-F5344CB8AC3E}">
        <p14:creationId xmlns:p14="http://schemas.microsoft.com/office/powerpoint/2010/main" val="174408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97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946BEBE-777F-9A97-ADA3-67CFF7A8B99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A filha mais velha foi à justiça contra a decisão dos dois meios-irmãos mais novos, insistindo que o último desejo do pai era ser cremado e que suas cinzas fossem espalhadas no mar. </a:t>
            </a:r>
          </a:p>
        </p:txBody>
      </p:sp>
      <p:pic>
        <p:nvPicPr>
          <p:cNvPr id="7" name="Espaço Reservado para Imagem 6" descr="Por do sol no mar&#10;&#10;Descrição gerada automaticamente">
            <a:extLst>
              <a:ext uri="{FF2B5EF4-FFF2-40B4-BE49-F238E27FC236}">
                <a16:creationId xmlns:a16="http://schemas.microsoft.com/office/drawing/2014/main" id="{882F53D6-265D-861A-B0CD-248ABD915D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16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51F88A1-F581-D20A-32BF-0BA74908C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“Nosso pai sabia que queríamos algo para nos agarrar para ter esperança e conforto, pois sentíamos muito sua falta, e se a criogenia era a resposta, a solução era simples.” </a:t>
            </a:r>
          </a:p>
        </p:txBody>
      </p:sp>
      <p:pic>
        <p:nvPicPr>
          <p:cNvPr id="8" name="Espaço Reservado para Imagem 20" descr="Foto preta e branca de homem de bigode e chapéu&#10;&#10;Descrição gerada automaticamente">
            <a:extLst>
              <a:ext uri="{FF2B5EF4-FFF2-40B4-BE49-F238E27FC236}">
                <a16:creationId xmlns:a16="http://schemas.microsoft.com/office/drawing/2014/main" id="{238B2EA3-35C8-B8D9-6356-CFF56E38FC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31967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BAB90BF-F58D-F0E8-72C3-C28EE3CDC03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Criogenia é um resfriamento a 120, 180 graus abaixo de zero, a fim de evitar o processo de decomposição.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D5930B8-447C-ED69-AB87-9F644DCE72F7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28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58E0797-C123-D0D1-2014-439894444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Para Claudia, a filha mais nova e que, junto a seu irmão, lutou pelo resfriamento do corpo do pai, a criogenia era “como uma religião, algo em que poderíamos ter fé”. </a:t>
            </a:r>
          </a:p>
        </p:txBody>
      </p:sp>
      <p:pic>
        <p:nvPicPr>
          <p:cNvPr id="7" name="Espaço Reservado para Imagem 6" descr="Mulher posando para foto&#10;&#10;Descrição gerada automaticamente">
            <a:extLst>
              <a:ext uri="{FF2B5EF4-FFF2-40B4-BE49-F238E27FC236}">
                <a16:creationId xmlns:a16="http://schemas.microsoft.com/office/drawing/2014/main" id="{988F527E-40F0-38BE-7A70-146C00DE35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9552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C0B5A1-33D0-E742-9FA0-5C19815C5B1C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2996</TotalTime>
  <Words>867</Words>
  <Application>Microsoft Office PowerPoint</Application>
  <PresentationFormat>Widescreen</PresentationFormat>
  <Paragraphs>59</Paragraphs>
  <Slides>55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3" baseType="lpstr">
      <vt:lpstr>Wingdings</vt:lpstr>
      <vt:lpstr>Arial</vt:lpstr>
      <vt:lpstr>Basic Sans</vt:lpstr>
      <vt:lpstr>Basic Sans Bold</vt:lpstr>
      <vt:lpstr>Basic Sans Light</vt:lpstr>
      <vt:lpstr>Fonte do Sistema Regular</vt:lpstr>
      <vt:lpstr>Calibri</vt:lpstr>
      <vt:lpstr>Tema do Office</vt:lpstr>
      <vt:lpstr>Apresentação do PowerPoint</vt:lpstr>
      <vt:lpstr>Vitória para sempre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SOMBRAS NO CÉU</dc:title>
  <dc:creator>marcos aurelio gularte de castro</dc:creator>
  <cp:lastModifiedBy>DSA - Beatriz Ozorio</cp:lastModifiedBy>
  <cp:revision>6</cp:revision>
  <dcterms:created xsi:type="dcterms:W3CDTF">2022-10-04T12:03:09Z</dcterms:created>
  <dcterms:modified xsi:type="dcterms:W3CDTF">2022-10-18T20:21:18Z</dcterms:modified>
</cp:coreProperties>
</file>