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60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65" r:id="rId16"/>
    <p:sldId id="366" r:id="rId17"/>
    <p:sldId id="363" r:id="rId18"/>
    <p:sldId id="367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2" r:id="rId29"/>
    <p:sldId id="361" r:id="rId30"/>
    <p:sldId id="368" r:id="rId31"/>
    <p:sldId id="369" r:id="rId32"/>
    <p:sldId id="370" r:id="rId33"/>
    <p:sldId id="378" r:id="rId34"/>
    <p:sldId id="371" r:id="rId35"/>
    <p:sldId id="372" r:id="rId36"/>
    <p:sldId id="373" r:id="rId37"/>
    <p:sldId id="374" r:id="rId38"/>
    <p:sldId id="375" r:id="rId39"/>
    <p:sldId id="376" r:id="rId40"/>
    <p:sldId id="257" r:id="rId41"/>
    <p:sldId id="259" r:id="rId42"/>
    <p:sldId id="258" r:id="rId43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CA"/>
    <a:srgbClr val="6B5C4C"/>
    <a:srgbClr val="3D362D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75271-53CE-0547-B7A3-82973F401360}" v="78" dt="2022-10-13T21:37:24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89"/>
    <p:restoredTop sz="96327"/>
  </p:normalViewPr>
  <p:slideViewPr>
    <p:cSldViewPr snapToGrid="0">
      <p:cViewPr varScale="1">
        <p:scale>
          <a:sx n="114" d="100"/>
          <a:sy n="114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8" r:id="rId15"/>
    <p:sldLayoutId id="2147483667" r:id="rId16"/>
    <p:sldLayoutId id="2147483657" r:id="rId17"/>
    <p:sldLayoutId id="2147483658" r:id="rId18"/>
    <p:sldLayoutId id="2147483661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Um novo começo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5o Dia | Quarta-feira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84134B-6AF0-2B57-1A07-1C1DA0A604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Deus trouxe um novo começo com Jesus Cristo. </a:t>
            </a:r>
          </a:p>
        </p:txBody>
      </p:sp>
      <p:pic>
        <p:nvPicPr>
          <p:cNvPr id="4" name="Espaço Reservado para Imagem 3" descr="Homem em pé em frente a lago&#10;&#10;Descrição gerada automaticamente">
            <a:extLst>
              <a:ext uri="{FF2B5EF4-FFF2-40B4-BE49-F238E27FC236}">
                <a16:creationId xmlns:a16="http://schemas.microsoft.com/office/drawing/2014/main" id="{44D9AC45-9F85-0D64-1EB1-E1167ED786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3681458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62A8348-2B9D-933D-E0D9-B462268DF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O impacto da vinda de Cristo foi tamanho que Ele “zerou” a história.</a:t>
            </a:r>
          </a:p>
        </p:txBody>
      </p:sp>
      <p:pic>
        <p:nvPicPr>
          <p:cNvPr id="4" name="Espaço Reservado para Imagem 3" descr="Mulher de caverna&#10;&#10;Descrição gerada automaticamente com confiança média">
            <a:extLst>
              <a:ext uri="{FF2B5EF4-FFF2-40B4-BE49-F238E27FC236}">
                <a16:creationId xmlns:a16="http://schemas.microsoft.com/office/drawing/2014/main" id="{184FB837-DADF-3C89-55B4-E764916E80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3532" y="816635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34957824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0E12FEB-0229-DF77-D44B-ACAA3E188A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A contagem dos anos voltou ao começo. </a:t>
            </a:r>
          </a:p>
          <a:p>
            <a:pPr lvl="2"/>
            <a:r>
              <a:rPr lang="pt-BR" dirty="0"/>
              <a:t>Foi uma nova chance ao mundo.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997490D-8AA7-26CC-87F8-F3543308E5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2" r="7662"/>
          <a:stretch/>
        </p:blipFill>
        <p:spPr/>
      </p:pic>
    </p:spTree>
    <p:extLst>
      <p:ext uri="{BB962C8B-B14F-4D97-AF65-F5344CB8AC3E}">
        <p14:creationId xmlns:p14="http://schemas.microsoft.com/office/powerpoint/2010/main" val="93661482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C7B923-DCD9-ABB7-D8EC-EAA96190A1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“O início do evangelho de João aponta não somente para o futuro, o que Cristo faria, mas para o passado, o que Ele fez e quem Ele é.”</a:t>
            </a:r>
          </a:p>
          <a:p>
            <a:pPr lvl="1"/>
            <a:r>
              <a:rPr lang="pt-BR" dirty="0"/>
              <a:t>J. Martin C. Scott </a:t>
            </a:r>
          </a:p>
        </p:txBody>
      </p:sp>
    </p:spTree>
    <p:extLst>
      <p:ext uri="{BB962C8B-B14F-4D97-AF65-F5344CB8AC3E}">
        <p14:creationId xmlns:p14="http://schemas.microsoft.com/office/powerpoint/2010/main" val="47363187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319598-1CB3-EDFB-2094-8BA4A97A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29" y="642508"/>
            <a:ext cx="10068070" cy="178263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Jesus é chamado de Verbo ou Palavra de Deus (</a:t>
            </a:r>
            <a:r>
              <a:rPr lang="pt-BR" dirty="0" err="1"/>
              <a:t>Jo</a:t>
            </a:r>
            <a:r>
              <a:rPr lang="pt-BR" dirty="0"/>
              <a:t> 1:1).</a:t>
            </a:r>
          </a:p>
        </p:txBody>
      </p:sp>
    </p:spTree>
    <p:extLst>
      <p:ext uri="{BB962C8B-B14F-4D97-AF65-F5344CB8AC3E}">
        <p14:creationId xmlns:p14="http://schemas.microsoft.com/office/powerpoint/2010/main" val="29033157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319598-1CB3-EDFB-2094-8BA4A97A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29" y="642508"/>
            <a:ext cx="10068070" cy="1782639"/>
          </a:xfrm>
        </p:spPr>
        <p:txBody>
          <a:bodyPr>
            <a:normAutofit fontScale="85000" lnSpcReduction="20000"/>
          </a:bodyPr>
          <a:lstStyle/>
          <a:p>
            <a:pPr lvl="2"/>
            <a:r>
              <a:rPr lang="pt-BR" dirty="0"/>
              <a:t>ele “falou, e tudo se fez”, “ordenou, e tudo passou a existir” (</a:t>
            </a:r>
            <a:r>
              <a:rPr lang="pt-BR" dirty="0" err="1"/>
              <a:t>Sl</a:t>
            </a:r>
            <a:r>
              <a:rPr lang="pt-BR" dirty="0"/>
              <a:t> 33:9).</a:t>
            </a:r>
          </a:p>
        </p:txBody>
      </p:sp>
    </p:spTree>
    <p:extLst>
      <p:ext uri="{BB962C8B-B14F-4D97-AF65-F5344CB8AC3E}">
        <p14:creationId xmlns:p14="http://schemas.microsoft.com/office/powerpoint/2010/main" val="29237015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319598-1CB3-EDFB-2094-8BA4A97A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29" y="642508"/>
            <a:ext cx="10068070" cy="1782639"/>
          </a:xfrm>
        </p:spPr>
        <p:txBody>
          <a:bodyPr>
            <a:normAutofit fontScale="85000" lnSpcReduction="20000"/>
          </a:bodyPr>
          <a:lstStyle/>
          <a:p>
            <a:pPr lvl="2"/>
            <a:r>
              <a:rPr lang="pt-BR" dirty="0"/>
              <a:t>Por meio Dele, tudo foi criado e continua existindo (Cl 1:13-17). </a:t>
            </a:r>
          </a:p>
        </p:txBody>
      </p:sp>
    </p:spTree>
    <p:extLst>
      <p:ext uri="{BB962C8B-B14F-4D97-AF65-F5344CB8AC3E}">
        <p14:creationId xmlns:p14="http://schemas.microsoft.com/office/powerpoint/2010/main" val="26387208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319598-1CB3-EDFB-2094-8BA4A97A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29" y="642507"/>
            <a:ext cx="10565028" cy="202117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Ele é “a expressão exata” do ser divino.</a:t>
            </a:r>
          </a:p>
        </p:txBody>
      </p:sp>
    </p:spTree>
    <p:extLst>
      <p:ext uri="{BB962C8B-B14F-4D97-AF65-F5344CB8AC3E}">
        <p14:creationId xmlns:p14="http://schemas.microsoft.com/office/powerpoint/2010/main" val="223539620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319598-1CB3-EDFB-2094-8BA4A97A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29" y="642507"/>
            <a:ext cx="10565028" cy="2021179"/>
          </a:xfrm>
        </p:spPr>
        <p:txBody>
          <a:bodyPr>
            <a:normAutofit fontScale="92500" lnSpcReduction="20000"/>
          </a:bodyPr>
          <a:lstStyle/>
          <a:p>
            <a:pPr lvl="2"/>
            <a:r>
              <a:rPr lang="pt-BR" dirty="0"/>
              <a:t>e “sustenta todas as coisas pela Sua palavra poderosa” (</a:t>
            </a:r>
            <a:r>
              <a:rPr lang="pt-BR" dirty="0" err="1"/>
              <a:t>Hb</a:t>
            </a:r>
            <a:r>
              <a:rPr lang="pt-BR" dirty="0"/>
              <a:t> 11:1-3). </a:t>
            </a:r>
          </a:p>
        </p:txBody>
      </p:sp>
    </p:spTree>
    <p:extLst>
      <p:ext uri="{BB962C8B-B14F-4D97-AF65-F5344CB8AC3E}">
        <p14:creationId xmlns:p14="http://schemas.microsoft.com/office/powerpoint/2010/main" val="86783151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83D11E-DBBC-5A51-D85E-D5E3C12FF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2"/>
            <a:r>
              <a:rPr lang="pt-BR" sz="4400" dirty="0"/>
              <a:t>e o Verbo Se fez carne e </a:t>
            </a:r>
            <a:r>
              <a:rPr lang="pt-BR" sz="4400" dirty="0">
                <a:solidFill>
                  <a:srgbClr val="87C3E6"/>
                </a:solidFill>
              </a:rPr>
              <a:t>&lt;&lt;acampou&gt;&gt;  </a:t>
            </a:r>
            <a:r>
              <a:rPr lang="pt-BR" sz="4400" dirty="0"/>
              <a:t>entre nós.</a:t>
            </a:r>
          </a:p>
          <a:p>
            <a:pPr lvl="1"/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João 1:14</a:t>
            </a:r>
            <a:r>
              <a:rPr lang="pt-BR" dirty="0">
                <a:effectLst/>
              </a:rPr>
              <a:t> 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55364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CD4F617-275B-0B82-B886-5128BCCA9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“E o Verbo se fez carne e habitou entre nós, cheio de graça e de verdade, e vimos a sua glória, glória como do unigênito do Pai.” </a:t>
            </a:r>
          </a:p>
          <a:p>
            <a:pPr lvl="1"/>
            <a:r>
              <a:rPr lang="pt-BR" dirty="0"/>
              <a:t>João 1:14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B6D6E9-E324-9C43-79C6-9907BB159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“A Palavra, o Agente da Criação, Se tornou criatura. Aquele que trouxe o Universo à existência nasceu dentro do Universo como um ser humano.”</a:t>
            </a:r>
          </a:p>
          <a:p>
            <a:pPr lvl="1"/>
            <a:r>
              <a:rPr lang="pt-BR" dirty="0"/>
              <a:t> Rodney A. </a:t>
            </a:r>
            <a:r>
              <a:rPr lang="pt-BR" dirty="0" err="1"/>
              <a:t>Whitacre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38400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7749EC-E33D-0F4E-B0B6-02B47A98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834887"/>
            <a:ext cx="5178018" cy="5396865"/>
          </a:xfrm>
        </p:spPr>
        <p:txBody>
          <a:bodyPr/>
          <a:lstStyle/>
          <a:p>
            <a:pPr lvl="2"/>
            <a:r>
              <a:rPr lang="pt-BR" dirty="0"/>
              <a:t>Jesus Se fez humano para estar perto de nós. </a:t>
            </a:r>
          </a:p>
        </p:txBody>
      </p:sp>
    </p:spTree>
    <p:extLst>
      <p:ext uri="{BB962C8B-B14F-4D97-AF65-F5344CB8AC3E}">
        <p14:creationId xmlns:p14="http://schemas.microsoft.com/office/powerpoint/2010/main" val="101847895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7C9FA4-F1AF-2866-3763-D1BA6B8CA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973" y="1789043"/>
            <a:ext cx="4223862" cy="4561978"/>
          </a:xfrm>
        </p:spPr>
        <p:txBody>
          <a:bodyPr/>
          <a:lstStyle/>
          <a:p>
            <a:pPr lvl="2"/>
            <a:r>
              <a:rPr lang="pt-BR" dirty="0"/>
              <a:t>Gostamos de estar perto de quem amamos. Não é possível amar e não querer estar perto. </a:t>
            </a:r>
          </a:p>
        </p:txBody>
      </p:sp>
    </p:spTree>
    <p:extLst>
      <p:ext uri="{BB962C8B-B14F-4D97-AF65-F5344CB8AC3E}">
        <p14:creationId xmlns:p14="http://schemas.microsoft.com/office/powerpoint/2010/main" val="10824692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3607B3-C6E1-2BFE-B276-4C3A7E7F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8295" y="1391478"/>
            <a:ext cx="4969565" cy="4840274"/>
          </a:xfrm>
        </p:spPr>
        <p:txBody>
          <a:bodyPr/>
          <a:lstStyle/>
          <a:p>
            <a:pPr lvl="2"/>
            <a:r>
              <a:rPr lang="pt-BR" dirty="0"/>
              <a:t>Cristo é Emanuel, “Deus conosco”. </a:t>
            </a:r>
          </a:p>
        </p:txBody>
      </p:sp>
    </p:spTree>
    <p:extLst>
      <p:ext uri="{BB962C8B-B14F-4D97-AF65-F5344CB8AC3E}">
        <p14:creationId xmlns:p14="http://schemas.microsoft.com/office/powerpoint/2010/main" val="202841096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DD9CC1-0E6A-82DE-C61E-C6D7F8B8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Ao Se tornar humano, Jesus Se aproximou mais do que nunca de nós. </a:t>
            </a:r>
          </a:p>
        </p:txBody>
      </p:sp>
      <p:pic>
        <p:nvPicPr>
          <p:cNvPr id="7" name="Espaço Reservado para Imagem 6" descr="Pessoas ao redor&#10;&#10;Descrição gerada automaticamente com confiança média">
            <a:extLst>
              <a:ext uri="{FF2B5EF4-FFF2-40B4-BE49-F238E27FC236}">
                <a16:creationId xmlns:a16="http://schemas.microsoft.com/office/drawing/2014/main" id="{19AE4780-B5C0-A522-A07A-897A40707C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13788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2A2F38-D609-8A17-B0D7-3691F8C1D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2187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pt-BR" sz="6000" dirty="0">
                <a:solidFill>
                  <a:srgbClr val="3D362D"/>
                </a:solidFill>
              </a:rPr>
              <a:t>Ele veio conhecer nossas lutas e dores.</a:t>
            </a:r>
          </a:p>
        </p:txBody>
      </p:sp>
    </p:spTree>
    <p:extLst>
      <p:ext uri="{BB962C8B-B14F-4D97-AF65-F5344CB8AC3E}">
        <p14:creationId xmlns:p14="http://schemas.microsoft.com/office/powerpoint/2010/main" val="326393212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F88B22-A421-4A76-50A1-CBF1E1973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Experimentou as necessidades pelas quais passamos. </a:t>
            </a:r>
          </a:p>
        </p:txBody>
      </p:sp>
    </p:spTree>
    <p:extLst>
      <p:ext uri="{BB962C8B-B14F-4D97-AF65-F5344CB8AC3E}">
        <p14:creationId xmlns:p14="http://schemas.microsoft.com/office/powerpoint/2010/main" val="304360642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136FEF-EB51-8565-3F2A-FAEEA2548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24" y="403969"/>
            <a:ext cx="7205601" cy="2398865"/>
          </a:xfrm>
        </p:spPr>
        <p:txBody>
          <a:bodyPr>
            <a:normAutofit lnSpcReduction="10000"/>
          </a:bodyPr>
          <a:lstStyle/>
          <a:p>
            <a:pPr lvl="2"/>
            <a:r>
              <a:rPr lang="pt-BR" dirty="0"/>
              <a:t>Ao mesmo tempo, nos revelou a glória de Deus. </a:t>
            </a:r>
          </a:p>
        </p:txBody>
      </p:sp>
    </p:spTree>
    <p:extLst>
      <p:ext uri="{BB962C8B-B14F-4D97-AF65-F5344CB8AC3E}">
        <p14:creationId xmlns:p14="http://schemas.microsoft.com/office/powerpoint/2010/main" val="11164599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5340D1-4FD3-D192-A59F-974E8C690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Cristo é uma fonte inesgotável de boas-novas. </a:t>
            </a:r>
          </a:p>
        </p:txBody>
      </p:sp>
      <p:pic>
        <p:nvPicPr>
          <p:cNvPr id="7" name="Espaço Reservado para Imagem 6" descr="Homem sentado ao lado de uma mulher&#10;&#10;Descrição gerada automaticamente com confiança baixa">
            <a:extLst>
              <a:ext uri="{FF2B5EF4-FFF2-40B4-BE49-F238E27FC236}">
                <a16:creationId xmlns:a16="http://schemas.microsoft.com/office/drawing/2014/main" id="{E92C1FF1-D01B-FAEE-4AAD-DE3D0FDC57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9350" y="677863"/>
            <a:ext cx="5554663" cy="5554662"/>
          </a:xfrm>
        </p:spPr>
      </p:pic>
    </p:spTree>
    <p:extLst>
      <p:ext uri="{BB962C8B-B14F-4D97-AF65-F5344CB8AC3E}">
        <p14:creationId xmlns:p14="http://schemas.microsoft.com/office/powerpoint/2010/main" val="375250939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F0BDD8-D5C3-4955-FF9C-638062BF1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E Ele teve a coragem de enfrentar tudo por nós para nos dar um novo começo. </a:t>
            </a:r>
          </a:p>
        </p:txBody>
      </p:sp>
      <p:pic>
        <p:nvPicPr>
          <p:cNvPr id="9" name="Espaço Reservado para Imagem 8" descr="Pessoa com óculos de sol&#10;&#10;Descrição gerada automaticamente">
            <a:extLst>
              <a:ext uri="{FF2B5EF4-FFF2-40B4-BE49-F238E27FC236}">
                <a16:creationId xmlns:a16="http://schemas.microsoft.com/office/drawing/2014/main" id="{F9205CF7-D44D-A6CB-56DC-F7167DD1F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519" y="849365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9369758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B98F49-62FE-07BA-7F45-FFA64B904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60035"/>
            <a:ext cx="12191999" cy="3597965"/>
          </a:xfrm>
        </p:spPr>
        <p:txBody>
          <a:bodyPr>
            <a:normAutofit/>
          </a:bodyPr>
          <a:lstStyle/>
          <a:p>
            <a:pPr lvl="2"/>
            <a:r>
              <a:rPr lang="pt-BR" sz="3600" dirty="0"/>
              <a:t>Recomeçar exige coragem. Exige acreditar de novo, se levantar do chão quando já não é tão cedo. </a:t>
            </a:r>
          </a:p>
        </p:txBody>
      </p:sp>
    </p:spTree>
    <p:extLst>
      <p:ext uri="{BB962C8B-B14F-4D97-AF65-F5344CB8AC3E}">
        <p14:creationId xmlns:p14="http://schemas.microsoft.com/office/powerpoint/2010/main" val="413646113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D73BE0C9-C466-874B-17EC-0672A41DD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pt-BR" dirty="0"/>
              <a:t>Cristo nos salva sem ajuda humana (</a:t>
            </a:r>
            <a:r>
              <a:rPr lang="pt-BR" dirty="0" err="1"/>
              <a:t>Ef</a:t>
            </a:r>
            <a:r>
              <a:rPr lang="pt-BR" dirty="0"/>
              <a:t> 2:9).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Cristo nos salva com uma doação (</a:t>
            </a:r>
            <a:r>
              <a:rPr lang="pt-BR" dirty="0" err="1"/>
              <a:t>Jo</a:t>
            </a:r>
            <a:r>
              <a:rPr lang="pt-BR" dirty="0"/>
              <a:t> 3:16). 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Cristo salva pelo sacrifício (</a:t>
            </a:r>
            <a:r>
              <a:rPr lang="pt-BR" dirty="0" err="1"/>
              <a:t>Hb</a:t>
            </a:r>
            <a:r>
              <a:rPr lang="pt-BR" dirty="0"/>
              <a:t> 12:3). 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Cristo nos salva pela expiação (2Co 8:9). </a:t>
            </a:r>
          </a:p>
        </p:txBody>
      </p:sp>
    </p:spTree>
    <p:extLst>
      <p:ext uri="{BB962C8B-B14F-4D97-AF65-F5344CB8AC3E}">
        <p14:creationId xmlns:p14="http://schemas.microsoft.com/office/powerpoint/2010/main" val="4152819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DF35EE-24DA-6661-0599-EF5538ED3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1" y="443726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Muito além de revelar coisas negativas sobre nós, a encarnação de Jesus revela nosso valor diante de Deus. </a:t>
            </a:r>
          </a:p>
        </p:txBody>
      </p:sp>
    </p:spTree>
    <p:extLst>
      <p:ext uri="{BB962C8B-B14F-4D97-AF65-F5344CB8AC3E}">
        <p14:creationId xmlns:p14="http://schemas.microsoft.com/office/powerpoint/2010/main" val="62458603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7E538E-2F3C-EDC0-A0E2-9EA14850A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Deu tudo o que tinha – Sua glória, a adoração dos anjos, Sua dignidade.</a:t>
            </a:r>
          </a:p>
        </p:txBody>
      </p:sp>
    </p:spTree>
    <p:extLst>
      <p:ext uri="{BB962C8B-B14F-4D97-AF65-F5344CB8AC3E}">
        <p14:creationId xmlns:p14="http://schemas.microsoft.com/office/powerpoint/2010/main" val="89462239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7E538E-2F3C-EDC0-A0E2-9EA14850A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para que a carne que Ele havia assumido fosse humilhada, ferida e morta em nosso favor. </a:t>
            </a:r>
          </a:p>
        </p:txBody>
      </p:sp>
    </p:spTree>
    <p:extLst>
      <p:ext uri="{BB962C8B-B14F-4D97-AF65-F5344CB8AC3E}">
        <p14:creationId xmlns:p14="http://schemas.microsoft.com/office/powerpoint/2010/main" val="218284640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E6A671-E7CB-FAF2-8D9E-7B5FF7BC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4035"/>
            <a:ext cx="12135410" cy="2166730"/>
          </a:xfrm>
        </p:spPr>
        <p:txBody>
          <a:bodyPr/>
          <a:lstStyle/>
          <a:p>
            <a:pPr lvl="2"/>
            <a:r>
              <a:rPr lang="pt-BR" b="1" dirty="0">
                <a:solidFill>
                  <a:schemeClr val="bg1"/>
                </a:solidFill>
              </a:rPr>
              <a:t>De uma coisa podemos estar certos: não dá para ficarmos neutros diante do que Jesus fez, faz e fará por nós. </a:t>
            </a:r>
          </a:p>
        </p:txBody>
      </p:sp>
    </p:spTree>
    <p:extLst>
      <p:ext uri="{BB962C8B-B14F-4D97-AF65-F5344CB8AC3E}">
        <p14:creationId xmlns:p14="http://schemas.microsoft.com/office/powerpoint/2010/main" val="244215504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11BB7D-E700-F8FE-D823-6445D017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173" y="992187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É hora de recomeçar. </a:t>
            </a:r>
          </a:p>
        </p:txBody>
      </p:sp>
    </p:spTree>
    <p:extLst>
      <p:ext uri="{BB962C8B-B14F-4D97-AF65-F5344CB8AC3E}">
        <p14:creationId xmlns:p14="http://schemas.microsoft.com/office/powerpoint/2010/main" val="113977428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F495D3-86C3-F66D-1612-6CF0FF47AB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Jesus nasceu aqui para nos salvar. Ele nos amou até o fim (</a:t>
            </a:r>
            <a:r>
              <a:rPr lang="pt-BR" dirty="0" err="1"/>
              <a:t>Jo</a:t>
            </a:r>
            <a:r>
              <a:rPr lang="pt-BR" dirty="0"/>
              <a:t> 13:1). </a:t>
            </a:r>
          </a:p>
        </p:txBody>
      </p:sp>
      <p:pic>
        <p:nvPicPr>
          <p:cNvPr id="7" name="Espaço Reservado para Imagem 6" descr="Uma imagem contendo no interior, mesa, de madeira, comida&#10;&#10;Descrição gerada automaticamente">
            <a:extLst>
              <a:ext uri="{FF2B5EF4-FFF2-40B4-BE49-F238E27FC236}">
                <a16:creationId xmlns:a16="http://schemas.microsoft.com/office/drawing/2014/main" id="{36218C27-4A39-BB91-E481-B479754FFB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696628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A48646-BC65-0A9C-5B5F-D65D265F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56" y="1159343"/>
            <a:ext cx="4959357" cy="5002917"/>
          </a:xfrm>
        </p:spPr>
        <p:txBody>
          <a:bodyPr/>
          <a:lstStyle/>
          <a:p>
            <a:pPr lvl="2"/>
            <a:r>
              <a:rPr lang="pt-BR" dirty="0">
                <a:solidFill>
                  <a:srgbClr val="6B5C4C"/>
                </a:solidFill>
              </a:rPr>
              <a:t>Ao contemplar o amor e o espírito de sacrifício de Cristo, abra seu coração a Ele, permita que Ele seja o Senhor de sua vida. </a:t>
            </a:r>
          </a:p>
        </p:txBody>
      </p:sp>
    </p:spTree>
    <p:extLst>
      <p:ext uri="{BB962C8B-B14F-4D97-AF65-F5344CB8AC3E}">
        <p14:creationId xmlns:p14="http://schemas.microsoft.com/office/powerpoint/2010/main" val="216450369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94C1CD-A623-EB89-559D-D6D2C8F4E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86" y="1676178"/>
            <a:ext cx="11022227" cy="2398865"/>
          </a:xfrm>
        </p:spPr>
        <p:txBody>
          <a:bodyPr/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Mesmo que seu coração seja tão impróprio como uma estrebaria para a presença de Jesus, permita que Ele nasça em você. </a:t>
            </a:r>
          </a:p>
        </p:txBody>
      </p:sp>
    </p:spTree>
    <p:extLst>
      <p:ext uri="{BB962C8B-B14F-4D97-AF65-F5344CB8AC3E}">
        <p14:creationId xmlns:p14="http://schemas.microsoft.com/office/powerpoint/2010/main" val="422721918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27FFC33-8B39-2DEE-205A-307E8191C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36504"/>
            <a:ext cx="12191999" cy="3021496"/>
          </a:xfrm>
        </p:spPr>
        <p:txBody>
          <a:bodyPr>
            <a:normAutofit/>
          </a:bodyPr>
          <a:lstStyle/>
          <a:p>
            <a:pPr lvl="2"/>
            <a:r>
              <a:rPr lang="pt-BR" sz="4000" dirty="0"/>
              <a:t>Você gostaria de caminhar com Cristo e experimentar as bênçãos que Ele prometeu?</a:t>
            </a:r>
          </a:p>
        </p:txBody>
      </p:sp>
    </p:spTree>
    <p:extLst>
      <p:ext uri="{BB962C8B-B14F-4D97-AF65-F5344CB8AC3E}">
        <p14:creationId xmlns:p14="http://schemas.microsoft.com/office/powerpoint/2010/main" val="12147523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00240B-9270-F44F-EA10-86B24E2E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901" y="992187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pt-BR" sz="6600" dirty="0"/>
              <a:t>Não é natural recomeçar. </a:t>
            </a:r>
          </a:p>
        </p:txBody>
      </p:sp>
    </p:spTree>
    <p:extLst>
      <p:ext uri="{BB962C8B-B14F-4D97-AF65-F5344CB8AC3E}">
        <p14:creationId xmlns:p14="http://schemas.microsoft.com/office/powerpoint/2010/main" val="369635656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91314B-E3C1-E5AB-3494-B1C8EE7B3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Todos precisamos recomeçar espiritualmente. </a:t>
            </a:r>
          </a:p>
        </p:txBody>
      </p:sp>
      <p:pic>
        <p:nvPicPr>
          <p:cNvPr id="4" name="Espaço Reservado para Imagem 3" descr="Mulher com cabelos longos&#10;&#10;Descrição gerada automaticamente">
            <a:extLst>
              <a:ext uri="{FF2B5EF4-FFF2-40B4-BE49-F238E27FC236}">
                <a16:creationId xmlns:a16="http://schemas.microsoft.com/office/drawing/2014/main" id="{4E979B64-9D09-3FBB-BB2D-F3567AAED2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2519" y="807399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34149644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C825C8-F810-320C-6F1A-9ED74FBFA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Recomeçar exige coragem. </a:t>
            </a:r>
          </a:p>
        </p:txBody>
      </p:sp>
      <p:pic>
        <p:nvPicPr>
          <p:cNvPr id="4" name="Espaço Reservado para Imagem 3" descr="Homem com a mão no ar&#10;&#10;Descrição gerada automaticamente com confiança média">
            <a:extLst>
              <a:ext uri="{FF2B5EF4-FFF2-40B4-BE49-F238E27FC236}">
                <a16:creationId xmlns:a16="http://schemas.microsoft.com/office/drawing/2014/main" id="{C68A218C-977E-0553-9A57-DE7D91A673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05912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0DB6BD3-DDD3-FAD0-4E32-63F19FB54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A palavra “coragem” vem do latim </a:t>
            </a:r>
            <a:r>
              <a:rPr lang="pt-BR" i="1" dirty="0" err="1"/>
              <a:t>coraticum</a:t>
            </a:r>
            <a:r>
              <a:rPr lang="pt-BR" dirty="0"/>
              <a:t>. </a:t>
            </a:r>
            <a:r>
              <a:rPr lang="pt-BR" i="1" dirty="0" err="1"/>
              <a:t>Coraticum</a:t>
            </a:r>
            <a:r>
              <a:rPr lang="pt-BR" dirty="0"/>
              <a:t> é a junção de duas palavras: cor, que nesse caso significa “coração”, e </a:t>
            </a:r>
            <a:r>
              <a:rPr lang="pt-BR" dirty="0" err="1"/>
              <a:t>actium</a:t>
            </a:r>
            <a:r>
              <a:rPr lang="pt-BR" dirty="0"/>
              <a:t>, “ação”.</a:t>
            </a:r>
          </a:p>
        </p:txBody>
      </p:sp>
      <p:pic>
        <p:nvPicPr>
          <p:cNvPr id="4" name="Espaço Reservado para Imagem 3" descr="Menina de vestido sorrindo&#10;&#10;Descrição gerada automaticamente">
            <a:extLst>
              <a:ext uri="{FF2B5EF4-FFF2-40B4-BE49-F238E27FC236}">
                <a16:creationId xmlns:a16="http://schemas.microsoft.com/office/drawing/2014/main" id="{3022BC59-1283-1661-2184-B4F26119BC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498960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FABE98-6074-2B40-740A-BD4D26725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37" y="1320799"/>
            <a:ext cx="4598336" cy="468927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Coragem é a habilidade de enfrentar os medos, o perigo, a incerteza. É ter audácia, intrepidez, fé e confiança.</a:t>
            </a:r>
          </a:p>
        </p:txBody>
      </p:sp>
    </p:spTree>
    <p:extLst>
      <p:ext uri="{BB962C8B-B14F-4D97-AF65-F5344CB8AC3E}">
        <p14:creationId xmlns:p14="http://schemas.microsoft.com/office/powerpoint/2010/main" val="40240590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0F68112-11E3-B3D6-1C52-486112A2F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Tudo o que era perfeito e belo se manchou. </a:t>
            </a:r>
          </a:p>
        </p:txBody>
      </p:sp>
      <p:pic>
        <p:nvPicPr>
          <p:cNvPr id="9" name="Espaço Reservado para Imagem 8" descr="Mulher com a mão no rosto&#10;&#10;Descrição gerada automaticamente com confiança baixa">
            <a:extLst>
              <a:ext uri="{FF2B5EF4-FFF2-40B4-BE49-F238E27FC236}">
                <a16:creationId xmlns:a16="http://schemas.microsoft.com/office/drawing/2014/main" id="{6921436D-20C5-5707-21E6-C3B9D07C1A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8506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652</Words>
  <Application>Microsoft Office PowerPoint</Application>
  <PresentationFormat>Widescreen</PresentationFormat>
  <Paragraphs>48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0" baseType="lpstr">
      <vt:lpstr>Wingdings</vt:lpstr>
      <vt:lpstr>Arial</vt:lpstr>
      <vt:lpstr>Basic Sans Bold</vt:lpstr>
      <vt:lpstr>Basic Sans</vt:lpstr>
      <vt:lpstr>Basic Sans Light</vt:lpstr>
      <vt:lpstr>Calibri</vt:lpstr>
      <vt:lpstr>Fonte do Sistema Regular</vt:lpstr>
      <vt:lpstr>Tema do Office</vt:lpstr>
      <vt:lpstr>Um novo começo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5</cp:revision>
  <dcterms:created xsi:type="dcterms:W3CDTF">2022-10-04T12:03:09Z</dcterms:created>
  <dcterms:modified xsi:type="dcterms:W3CDTF">2022-10-18T19:52:13Z</dcterms:modified>
</cp:coreProperties>
</file>