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60" r:id="rId3"/>
    <p:sldId id="285" r:id="rId4"/>
    <p:sldId id="288" r:id="rId5"/>
    <p:sldId id="289" r:id="rId6"/>
    <p:sldId id="290" r:id="rId7"/>
    <p:sldId id="291" r:id="rId8"/>
    <p:sldId id="292" r:id="rId9"/>
    <p:sldId id="335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36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7" r:id="rId51"/>
    <p:sldId id="332" r:id="rId52"/>
    <p:sldId id="333" r:id="rId53"/>
    <p:sldId id="334" r:id="rId54"/>
    <p:sldId id="257" r:id="rId55"/>
    <p:sldId id="259" r:id="rId56"/>
    <p:sldId id="258" r:id="rId57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CA"/>
    <a:srgbClr val="3D362D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CD168-F597-8545-BD4C-976A4FE1D084}" v="187" dt="2022-10-17T14:36:47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/>
    <p:restoredTop sz="96370"/>
  </p:normalViewPr>
  <p:slideViewPr>
    <p:cSldViewPr snapToGrid="0">
      <p:cViewPr varScale="1">
        <p:scale>
          <a:sx n="110" d="100"/>
          <a:sy n="110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8" r:id="rId15"/>
    <p:sldLayoutId id="2147483667" r:id="rId16"/>
    <p:sldLayoutId id="2147483657" r:id="rId17"/>
    <p:sldLayoutId id="2147483658" r:id="rId18"/>
    <p:sldLayoutId id="2147483661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2db.com/image.php?image_id=5907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reachersword.com/2012/07/11/an-important-word-from-mose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allegacy.co.uk/child-coffi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cticalshit.com/slidefire-sacrificial-lamb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ol.jw.org/en/wol/d/r1/lp-e/202020253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ol.jw.org/ase/wol/d/r266/lp-asl/1102016031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schwitz_concentration_camp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Libertos pelo sangue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AR" dirty="0"/>
              <a:t>4o Dia | </a:t>
            </a:r>
            <a:r>
              <a:rPr lang="pt-BR" dirty="0"/>
              <a:t>Terça-feira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49E187-3CA8-D467-941E-3509FB696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79913"/>
            <a:ext cx="12191999" cy="3578087"/>
          </a:xfrm>
        </p:spPr>
        <p:txBody>
          <a:bodyPr/>
          <a:lstStyle/>
          <a:p>
            <a:r>
              <a:rPr lang="pt-BR" dirty="0"/>
              <a:t>Naquele inferno de neve, vazio de qualquer esperança, os soldados nazistas descobriram que Eddie dançava balé e a levaram para entreter Josef Mengele.</a:t>
            </a:r>
          </a:p>
        </p:txBody>
      </p:sp>
    </p:spTree>
    <p:extLst>
      <p:ext uri="{BB962C8B-B14F-4D97-AF65-F5344CB8AC3E}">
        <p14:creationId xmlns:p14="http://schemas.microsoft.com/office/powerpoint/2010/main" val="17959583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0D1BAD-45AF-6C6C-A12A-EC84A5A530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Como prêmio, Eddie ganhou um pedaço de pão e mais algum tempo de vida. </a:t>
            </a:r>
          </a:p>
        </p:txBody>
      </p:sp>
      <p:pic>
        <p:nvPicPr>
          <p:cNvPr id="7" name="Espaço Reservado para Imagem 6" descr="Pedaço de carne na mão&#10;&#10;Descrição gerada automaticamente com confiança média">
            <a:extLst>
              <a:ext uri="{FF2B5EF4-FFF2-40B4-BE49-F238E27FC236}">
                <a16:creationId xmlns:a16="http://schemas.microsoft.com/office/drawing/2014/main" id="{2EC62517-7BF8-1853-8EFC-48AF3DB8D2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5535709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59CFFE-7DEE-5B4B-D424-2DB474DA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Finalmente, os Aliados americanos e russos se aproximavam para liberar Auschwitz e outras dezenas de campos de concentração.</a:t>
            </a:r>
          </a:p>
        </p:txBody>
      </p:sp>
      <p:pic>
        <p:nvPicPr>
          <p:cNvPr id="15" name="Espaço Reservado para Imagem 14" descr="Foto em preto e branco de grupo de pessoas em pé&#10;&#10;Descrição gerada automaticamente">
            <a:extLst>
              <a:ext uri="{FF2B5EF4-FFF2-40B4-BE49-F238E27FC236}">
                <a16:creationId xmlns:a16="http://schemas.microsoft.com/office/drawing/2014/main" id="{1BD8BD82-0FEC-53CD-C449-8454BB6FCA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252519" y="849365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415016095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1C6E36-A7D0-77DE-AA71-D1EBDCC185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Então, os nazistas forçaram os prisioneiros a caminharem em uma das muitas “marchas da morte”.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67E517B-0181-E354-12A1-55F0BF31AAB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4948646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FA0E868-6B47-9F28-24E2-7A8BB36F80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Eddie estava entre eles. Não pesava mais do que 27 quilos e caminhou tanto que desabou no chão, acabando em uma pilha de corpos no campo de </a:t>
            </a:r>
            <a:r>
              <a:rPr lang="pt-BR" dirty="0" err="1"/>
              <a:t>Gunskirchen</a:t>
            </a:r>
            <a:r>
              <a:rPr lang="pt-BR" dirty="0"/>
              <a:t>. </a:t>
            </a:r>
          </a:p>
          <a:p>
            <a:endParaRPr lang="pt-B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023BD7C-6B28-5E13-0407-6C355577644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2"/>
          <a:stretch/>
        </p:blipFill>
        <p:spPr>
          <a:xfrm>
            <a:off x="0" y="0"/>
            <a:ext cx="5807075" cy="6858000"/>
          </a:xfrm>
        </p:spPr>
      </p:pic>
    </p:spTree>
    <p:extLst>
      <p:ext uri="{BB962C8B-B14F-4D97-AF65-F5344CB8AC3E}">
        <p14:creationId xmlns:p14="http://schemas.microsoft.com/office/powerpoint/2010/main" val="428675522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8AA8F8-B229-0201-80EF-6B629B50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Soldados americanos da 71ª infantaria chegaram ao local e encontraram aquela cena terrível. Foi quando um soldado notou dedos se mexendo. </a:t>
            </a:r>
            <a:r>
              <a:rPr lang="es-AR" dirty="0"/>
              <a:t>Era a </a:t>
            </a:r>
            <a:r>
              <a:rPr lang="es-AR" dirty="0" err="1"/>
              <a:t>mão</a:t>
            </a:r>
            <a:r>
              <a:rPr lang="es-AR" dirty="0"/>
              <a:t> de Eddie.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41FA3FB-317C-F0FA-C3B5-3C6624AA8C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09167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B87BE8D-546B-9589-BDE5-89B76B9E0B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Mais tarde, ela imigrou para os Estados Unidos, estudou e tornou-se uma psicóloga renomada.</a:t>
            </a:r>
          </a:p>
        </p:txBody>
      </p:sp>
      <p:pic>
        <p:nvPicPr>
          <p:cNvPr id="8194" name="Picture 2" descr="Edith Eva Eger, de ballerina van Auschwitz, danste voor Josef Mengele: 'Het  is de liefde die me heeft gered'">
            <a:extLst>
              <a:ext uri="{FF2B5EF4-FFF2-40B4-BE49-F238E27FC236}">
                <a16:creationId xmlns:a16="http://schemas.microsoft.com/office/drawing/2014/main" id="{EAFCB726-890B-81AC-EB5A-BF2D10ED545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8473290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639C25-0FF6-1B7E-24B6-D6BB2C18A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Em seu livro </a:t>
            </a:r>
            <a:r>
              <a:rPr lang="pt-BR" i="1" dirty="0"/>
              <a:t>A Liberdade é uma Escolha</a:t>
            </a:r>
            <a:r>
              <a:rPr lang="pt-BR" dirty="0"/>
              <a:t>, ela conta como foi fundamental para ela e é para todos nós que nos libertemos de nossas prisões mentais.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3698470-AA39-0C43-2418-F73C942603C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53966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792CEA-805A-519F-34B6-CBF5642A3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“Podemos atravessar o vale da sombra da morte, mas não precisamos acampar nem construir nossa casa por lá.”  </a:t>
            </a:r>
          </a:p>
          <a:p>
            <a:pPr lvl="1"/>
            <a:r>
              <a:rPr lang="pt-BR" dirty="0"/>
              <a:t>Edith Eva </a:t>
            </a:r>
            <a:r>
              <a:rPr lang="pt-BR" dirty="0" err="1"/>
              <a:t>Eger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740369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0E74B9-E225-01CA-A71C-7B3A4AF23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504" y="1179222"/>
            <a:ext cx="9590992" cy="2776552"/>
          </a:xfrm>
        </p:spPr>
        <p:txBody>
          <a:bodyPr/>
          <a:lstStyle/>
          <a:p>
            <a:r>
              <a:rPr lang="pt-BR" dirty="0"/>
              <a:t>Há 3.500 anos, os israelitas eram escravizados pelo Egito. Construíam sem descanso cidades e monumentos imensos para a glória dos faraós. </a:t>
            </a:r>
          </a:p>
        </p:txBody>
      </p:sp>
    </p:spTree>
    <p:extLst>
      <p:ext uri="{BB962C8B-B14F-4D97-AF65-F5344CB8AC3E}">
        <p14:creationId xmlns:p14="http://schemas.microsoft.com/office/powerpoint/2010/main" val="15088990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CD4F617-275B-0B82-B886-5128BCCA9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“Porque: todo aquele que invocar o nome do Senhor será salvo.” </a:t>
            </a:r>
          </a:p>
          <a:p>
            <a:pPr lvl="1"/>
            <a:r>
              <a:rPr lang="es-AR" dirty="0"/>
              <a:t>Romanos 10:13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496634-2969-6D97-3326-3C184712C85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Sofriam e suspiravam sob fardos insuportáveis.  Prostrados pelo cansaço, eram chicoteados e humilhados dia após dia até a morte. </a:t>
            </a:r>
          </a:p>
        </p:txBody>
      </p:sp>
      <p:pic>
        <p:nvPicPr>
          <p:cNvPr id="24" name="Espaço Reservado para Imagem 23" descr="Estátua de cavalo&#10;&#10;Descrição gerada automaticamente com confiança baixa">
            <a:extLst>
              <a:ext uri="{FF2B5EF4-FFF2-40B4-BE49-F238E27FC236}">
                <a16:creationId xmlns:a16="http://schemas.microsoft.com/office/drawing/2014/main" id="{65DC1814-8ED3-E77D-9B0A-29042E3D4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07075" cy="6858000"/>
          </a:xfrm>
        </p:spPr>
      </p:pic>
    </p:spTree>
    <p:extLst>
      <p:ext uri="{BB962C8B-B14F-4D97-AF65-F5344CB8AC3E}">
        <p14:creationId xmlns:p14="http://schemas.microsoft.com/office/powerpoint/2010/main" val="337861511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E2FAE42-EE09-B70C-0E00-42A61EB0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627" y="1517153"/>
            <a:ext cx="5844746" cy="4873626"/>
          </a:xfrm>
        </p:spPr>
        <p:txBody>
          <a:bodyPr/>
          <a:lstStyle/>
          <a:p>
            <a:pPr lvl="2"/>
            <a:r>
              <a:rPr lang="pt-BR" dirty="0">
                <a:solidFill>
                  <a:schemeClr val="bg1"/>
                </a:solidFill>
              </a:rPr>
              <a:t>Foi então que clamaram a Deus. Imploraram por livramento.</a:t>
            </a:r>
          </a:p>
        </p:txBody>
      </p:sp>
    </p:spTree>
    <p:extLst>
      <p:ext uri="{BB962C8B-B14F-4D97-AF65-F5344CB8AC3E}">
        <p14:creationId xmlns:p14="http://schemas.microsoft.com/office/powerpoint/2010/main" val="128878031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E3DB81-F4CE-6120-B241-87DBB6C9F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Acreditavam que o Senhor levantaria um libertador para levá-los para a terra prometida a Abraão.</a:t>
            </a:r>
          </a:p>
        </p:txBody>
      </p:sp>
      <p:pic>
        <p:nvPicPr>
          <p:cNvPr id="7" name="Espaço Reservado para Imagem 6" descr="Pessoas em volta&#10;&#10;Descrição gerada automaticamente com confiança média">
            <a:extLst>
              <a:ext uri="{FF2B5EF4-FFF2-40B4-BE49-F238E27FC236}">
                <a16:creationId xmlns:a16="http://schemas.microsoft.com/office/drawing/2014/main" id="{193C348A-88E7-62D3-1411-A801538A23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424977" y="677531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2242903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A98AC5-F4D8-1CA2-30EA-5AED456D6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703" y="1238856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pt-BR" sz="4000" dirty="0"/>
              <a:t>Aquele era mais um capítulo da história do grande conflito entre o bem e o mal.  </a:t>
            </a:r>
          </a:p>
        </p:txBody>
      </p:sp>
    </p:spTree>
    <p:extLst>
      <p:ext uri="{BB962C8B-B14F-4D97-AF65-F5344CB8AC3E}">
        <p14:creationId xmlns:p14="http://schemas.microsoft.com/office/powerpoint/2010/main" val="426051996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977181A-A375-F614-80B7-52DE9646A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42" y="1179222"/>
            <a:ext cx="6112297" cy="3174117"/>
          </a:xfrm>
        </p:spPr>
        <p:txBody>
          <a:bodyPr>
            <a:normAutofit/>
          </a:bodyPr>
          <a:lstStyle/>
          <a:p>
            <a:pPr lvl="2"/>
            <a:r>
              <a:rPr lang="pt-BR" sz="4400" dirty="0"/>
              <a:t>Precisamos clamar, pois Deus está atento à nossa condição e às nossas orações.  </a:t>
            </a:r>
          </a:p>
        </p:txBody>
      </p:sp>
    </p:spTree>
    <p:extLst>
      <p:ext uri="{BB962C8B-B14F-4D97-AF65-F5344CB8AC3E}">
        <p14:creationId xmlns:p14="http://schemas.microsoft.com/office/powerpoint/2010/main" val="304962969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3346C5-5240-79A8-AC54-1D51092D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93" y="2117118"/>
            <a:ext cx="5301407" cy="4740882"/>
          </a:xfrm>
        </p:spPr>
        <p:txBody>
          <a:bodyPr/>
          <a:lstStyle/>
          <a:p>
            <a:pPr lvl="2"/>
            <a:r>
              <a:rPr lang="pt-BR" dirty="0"/>
              <a:t>Clamar </a:t>
            </a:r>
            <a:br>
              <a:rPr lang="pt-BR" dirty="0"/>
            </a:br>
            <a:r>
              <a:rPr lang="pt-BR" dirty="0"/>
              <a:t>não é uma oração comum.</a:t>
            </a:r>
          </a:p>
        </p:txBody>
      </p:sp>
    </p:spTree>
    <p:extLst>
      <p:ext uri="{BB962C8B-B14F-4D97-AF65-F5344CB8AC3E}">
        <p14:creationId xmlns:p14="http://schemas.microsoft.com/office/powerpoint/2010/main" val="162160543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5690CB-21BA-575D-9396-EE9B0C971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2067339"/>
          </a:xfrm>
        </p:spPr>
        <p:txBody>
          <a:bodyPr/>
          <a:lstStyle/>
          <a:p>
            <a:pPr lvl="2"/>
            <a:r>
              <a:rPr lang="pt-BR" dirty="0"/>
              <a:t>Você já clamou a Deus?</a:t>
            </a:r>
          </a:p>
        </p:txBody>
      </p:sp>
    </p:spTree>
    <p:extLst>
      <p:ext uri="{BB962C8B-B14F-4D97-AF65-F5344CB8AC3E}">
        <p14:creationId xmlns:p14="http://schemas.microsoft.com/office/powerpoint/2010/main" val="400030015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3A3EB52-CC65-E3E7-6492-E1BD8F0F1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Pouco tempo depois de ser liberto, o povo de Israel sentiu saudades do Egito.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270A0A7-ACD7-6544-9C3A-57C62EB44D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383060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CF087B2-3B0C-48D6-814E-5A7583D787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Somos escravos do pecado (</a:t>
            </a:r>
            <a:r>
              <a:rPr lang="pt-BR" dirty="0" err="1"/>
              <a:t>Rm</a:t>
            </a:r>
            <a:r>
              <a:rPr lang="pt-BR" dirty="0"/>
              <a:t> 6:6). Um escravo não tem direito de escolher.</a:t>
            </a:r>
          </a:p>
        </p:txBody>
      </p:sp>
      <p:pic>
        <p:nvPicPr>
          <p:cNvPr id="8" name="Espaço Reservado para Imagem 7" descr="Pés de uma pessoa com um chapéu na cabeça&#10;&#10;Descrição gerada automaticamente com confiança média">
            <a:extLst>
              <a:ext uri="{FF2B5EF4-FFF2-40B4-BE49-F238E27FC236}">
                <a16:creationId xmlns:a16="http://schemas.microsoft.com/office/drawing/2014/main" id="{AD545BA1-03B9-1DAF-A9EA-C6E126EF3D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743074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CE3E9D-E16C-9D52-B375-9F777EC1A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69" y="384091"/>
            <a:ext cx="9670505" cy="20708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chemeClr val="bg1"/>
                </a:solidFill>
              </a:rPr>
              <a:t>A boa notícia é que “todo aquele que invocar o nome do Senhor será salvo”.</a:t>
            </a:r>
          </a:p>
          <a:p>
            <a:r>
              <a:rPr lang="pt-BR" dirty="0">
                <a:solidFill>
                  <a:schemeClr val="bg1"/>
                </a:solidFill>
              </a:rPr>
              <a:t> (Jl 2:32; </a:t>
            </a:r>
            <a:r>
              <a:rPr lang="pt-BR" dirty="0" err="1">
                <a:solidFill>
                  <a:schemeClr val="bg1"/>
                </a:solidFill>
              </a:rPr>
              <a:t>Rm</a:t>
            </a:r>
            <a:r>
              <a:rPr lang="pt-BR" dirty="0">
                <a:solidFill>
                  <a:schemeClr val="bg1"/>
                </a:solidFill>
              </a:rPr>
              <a:t> 10:13).</a:t>
            </a:r>
          </a:p>
        </p:txBody>
      </p:sp>
    </p:spTree>
    <p:extLst>
      <p:ext uri="{BB962C8B-B14F-4D97-AF65-F5344CB8AC3E}">
        <p14:creationId xmlns:p14="http://schemas.microsoft.com/office/powerpoint/2010/main" val="29197522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9AE9E5-FD8F-2781-335B-3646F7A35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875" y="856964"/>
            <a:ext cx="7330250" cy="3161121"/>
          </a:xfrm>
        </p:spPr>
        <p:txBody>
          <a:bodyPr/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Ao olhar para as pessoas em um centro lotado, parece que são escravas de alguma coisa, não é?</a:t>
            </a:r>
          </a:p>
        </p:txBody>
      </p:sp>
    </p:spTree>
    <p:extLst>
      <p:ext uri="{BB962C8B-B14F-4D97-AF65-F5344CB8AC3E}">
        <p14:creationId xmlns:p14="http://schemas.microsoft.com/office/powerpoint/2010/main" val="392910337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4BFE52-2AD1-F579-F85D-C40DBC928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190" y="2226364"/>
            <a:ext cx="5691809" cy="4631635"/>
          </a:xfrm>
          <a:effectLst>
            <a:outerShdw blurRad="163744" dist="38100" dir="2700000" algn="tl" rotWithShape="0">
              <a:prstClr val="black">
                <a:alpha val="88186"/>
              </a:prstClr>
            </a:outerShdw>
          </a:effectLst>
        </p:spPr>
        <p:txBody>
          <a:bodyPr/>
          <a:lstStyle/>
          <a:p>
            <a:pPr lvl="2"/>
            <a:r>
              <a:rPr lang="pt-BR" dirty="0"/>
              <a:t>Somos libertos a preço de sangue.</a:t>
            </a:r>
          </a:p>
        </p:txBody>
      </p:sp>
    </p:spTree>
    <p:extLst>
      <p:ext uri="{BB962C8B-B14F-4D97-AF65-F5344CB8AC3E}">
        <p14:creationId xmlns:p14="http://schemas.microsoft.com/office/powerpoint/2010/main" val="195630282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0E8FD9-9399-E680-1059-12176C5D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9863" y="1470990"/>
            <a:ext cx="5182137" cy="4701127"/>
          </a:xfrm>
        </p:spPr>
        <p:txBody>
          <a:bodyPr/>
          <a:lstStyle/>
          <a:p>
            <a:pPr lvl="2"/>
            <a:r>
              <a:rPr lang="pt-BR" dirty="0"/>
              <a:t>Qual foi o argumento do rei para não permitir o povo ir?</a:t>
            </a:r>
          </a:p>
        </p:txBody>
      </p:sp>
    </p:spTree>
    <p:extLst>
      <p:ext uri="{BB962C8B-B14F-4D97-AF65-F5344CB8AC3E}">
        <p14:creationId xmlns:p14="http://schemas.microsoft.com/office/powerpoint/2010/main" val="391941568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0E8FD9-9399-E680-1059-12176C5D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42" y="1232452"/>
            <a:ext cx="5373757" cy="4939665"/>
          </a:xfrm>
        </p:spPr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E o que mais ele fez? </a:t>
            </a:r>
          </a:p>
        </p:txBody>
      </p:sp>
    </p:spTree>
    <p:extLst>
      <p:ext uri="{BB962C8B-B14F-4D97-AF65-F5344CB8AC3E}">
        <p14:creationId xmlns:p14="http://schemas.microsoft.com/office/powerpoint/2010/main" val="340118023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66A329D-B57C-2C57-B99A-A68C8D70C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sz="3600" dirty="0"/>
              <a:t>Foi então que Deus disse para Moisés realizar os sinais que terminariam forçando o Egito a libertar os israelitas.</a:t>
            </a:r>
          </a:p>
        </p:txBody>
      </p:sp>
    </p:spTree>
    <p:extLst>
      <p:ext uri="{BB962C8B-B14F-4D97-AF65-F5344CB8AC3E}">
        <p14:creationId xmlns:p14="http://schemas.microsoft.com/office/powerpoint/2010/main" val="158479018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4B30D6-DDAF-E809-954F-ABA98C212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 cada anúncio ao faraó e pedido para libertar os israelitas, as pragas caíram sobre os egípcios. </a:t>
            </a:r>
          </a:p>
        </p:txBody>
      </p:sp>
    </p:spTree>
    <p:extLst>
      <p:ext uri="{BB962C8B-B14F-4D97-AF65-F5344CB8AC3E}">
        <p14:creationId xmlns:p14="http://schemas.microsoft.com/office/powerpoint/2010/main" val="385415781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E0DD6E6-A9DC-007A-C524-24A421F9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Porém, a décima praga seria a pior: a morte dos primogênitos, anunciada desde o início.</a:t>
            </a:r>
          </a:p>
        </p:txBody>
      </p:sp>
      <p:pic>
        <p:nvPicPr>
          <p:cNvPr id="7" name="Espaço Reservado para Imagem 6" descr="Uma imagem contendo grama, ao ar livre, pequeno, velho&#10;&#10;Descrição gerada automaticamente">
            <a:extLst>
              <a:ext uri="{FF2B5EF4-FFF2-40B4-BE49-F238E27FC236}">
                <a16:creationId xmlns:a16="http://schemas.microsoft.com/office/drawing/2014/main" id="{DD952DE2-CD8C-CEF7-B447-88FC843F03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46792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6A35F2-A593-3912-B27A-3ABD66DA8B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Foi nesse momento que Deus instituiu a Páscoa.</a:t>
            </a:r>
          </a:p>
        </p:txBody>
      </p:sp>
      <p:pic>
        <p:nvPicPr>
          <p:cNvPr id="7" name="Espaço Reservado para Imagem 6" descr="Uma imagem contendo animal, mamífero, ovelha, gato&#10;&#10;Descrição gerada automaticamente">
            <a:extLst>
              <a:ext uri="{FF2B5EF4-FFF2-40B4-BE49-F238E27FC236}">
                <a16:creationId xmlns:a16="http://schemas.microsoft.com/office/drawing/2014/main" id="{6460D99A-6153-3773-6A03-B8C04ECB8B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5807075" cy="6858000"/>
          </a:xfrm>
        </p:spPr>
      </p:pic>
    </p:spTree>
    <p:extLst>
      <p:ext uri="{BB962C8B-B14F-4D97-AF65-F5344CB8AC3E}">
        <p14:creationId xmlns:p14="http://schemas.microsoft.com/office/powerpoint/2010/main" val="404813268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3F94A5A-E960-E38E-B4CA-5CC7A20B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palavra “páscoa” (</a:t>
            </a:r>
            <a:r>
              <a:rPr lang="pt-BR" dirty="0" err="1"/>
              <a:t>pesach</a:t>
            </a:r>
            <a:r>
              <a:rPr lang="pt-BR" dirty="0"/>
              <a:t>) vem do verbo hebraico </a:t>
            </a:r>
            <a:r>
              <a:rPr lang="pt-BR" i="1" dirty="0" err="1"/>
              <a:t>pasach</a:t>
            </a:r>
            <a:r>
              <a:rPr lang="pt-BR" dirty="0"/>
              <a:t>, que significa “passar por cima”, e todo aquele ritual tinha um significado profundo.</a:t>
            </a:r>
          </a:p>
        </p:txBody>
      </p:sp>
      <p:pic>
        <p:nvPicPr>
          <p:cNvPr id="10" name="Espaço Reservado para Imagem 9" descr="Uma imagem contendo homem, edifício, segurando, em pé&#10;&#10;Descrição gerada automaticamente">
            <a:extLst>
              <a:ext uri="{FF2B5EF4-FFF2-40B4-BE49-F238E27FC236}">
                <a16:creationId xmlns:a16="http://schemas.microsoft.com/office/drawing/2014/main" id="{8A81E574-B1B8-81E5-A606-C722585828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56592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000203-36FE-D700-35C6-747BC7561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756" y="1318370"/>
            <a:ext cx="5844746" cy="4873626"/>
          </a:xfrm>
        </p:spPr>
        <p:txBody>
          <a:bodyPr/>
          <a:lstStyle/>
          <a:p>
            <a:pPr lvl="2"/>
            <a:r>
              <a:rPr lang="pt-BR" dirty="0">
                <a:solidFill>
                  <a:schemeClr val="bg1"/>
                </a:solidFill>
              </a:rPr>
              <a:t>O cordeiro não deveria ser somente morto, mas comido.</a:t>
            </a:r>
          </a:p>
        </p:txBody>
      </p:sp>
    </p:spTree>
    <p:extLst>
      <p:ext uri="{BB962C8B-B14F-4D97-AF65-F5344CB8AC3E}">
        <p14:creationId xmlns:p14="http://schemas.microsoft.com/office/powerpoint/2010/main" val="257626007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C58BFB-4A8A-4751-A6B4-7160D300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Como Cristo disse, devemos comer Sua carne e beber Seu sangue para sermos salvos.</a:t>
            </a:r>
          </a:p>
        </p:txBody>
      </p:sp>
    </p:spTree>
    <p:extLst>
      <p:ext uri="{BB962C8B-B14F-4D97-AF65-F5344CB8AC3E}">
        <p14:creationId xmlns:p14="http://schemas.microsoft.com/office/powerpoint/2010/main" val="251728069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B0CACF6-A735-13C9-F3D1-4537B842A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42" y="1837592"/>
            <a:ext cx="4682973" cy="4807398"/>
          </a:xfrm>
        </p:spPr>
        <p:txBody>
          <a:bodyPr/>
          <a:lstStyle/>
          <a:p>
            <a:pPr lvl="2"/>
            <a:r>
              <a:rPr lang="pt-BR" dirty="0"/>
              <a:t>Do que somos escravos?</a:t>
            </a:r>
          </a:p>
        </p:txBody>
      </p:sp>
    </p:spTree>
    <p:extLst>
      <p:ext uri="{BB962C8B-B14F-4D97-AF65-F5344CB8AC3E}">
        <p14:creationId xmlns:p14="http://schemas.microsoft.com/office/powerpoint/2010/main" val="264322192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6BAD63C-DF18-C7F4-A049-718CB3C3B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709531"/>
            <a:ext cx="5532783" cy="4403306"/>
          </a:xfrm>
        </p:spPr>
        <p:txBody>
          <a:bodyPr/>
          <a:lstStyle/>
          <a:p>
            <a:pPr lvl="2"/>
            <a:r>
              <a:rPr lang="pt-BR" dirty="0"/>
              <a:t>Se Deus não tivesse provido um meio para sua salvação, os israelitas também pereceriam. </a:t>
            </a:r>
          </a:p>
        </p:txBody>
      </p:sp>
      <p:pic>
        <p:nvPicPr>
          <p:cNvPr id="7" name="Espaço Reservado para Imagem 6" descr="Homem em pé ao lado de uma mulher&#10;&#10;Descrição gerada automaticamente com confiança média">
            <a:extLst>
              <a:ext uri="{FF2B5EF4-FFF2-40B4-BE49-F238E27FC236}">
                <a16:creationId xmlns:a16="http://schemas.microsoft.com/office/drawing/2014/main" id="{40513432-ECDA-BF4C-9FF2-22A8B93A76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5807075" cy="6858000"/>
          </a:xfrm>
        </p:spPr>
      </p:pic>
    </p:spTree>
    <p:extLst>
      <p:ext uri="{BB962C8B-B14F-4D97-AF65-F5344CB8AC3E}">
        <p14:creationId xmlns:p14="http://schemas.microsoft.com/office/powerpoint/2010/main" val="218392638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566E77-6FBA-447E-3AD1-F6CFAC9EA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3600" dirty="0"/>
              <a:t>“Cristo, nosso cordeiro pascal, foi sacrificado.”</a:t>
            </a:r>
          </a:p>
          <a:p>
            <a:pPr lvl="1"/>
            <a:r>
              <a:rPr lang="pt-BR" dirty="0"/>
              <a:t>1Coríntios 5:7</a:t>
            </a:r>
          </a:p>
        </p:txBody>
      </p:sp>
    </p:spTree>
    <p:extLst>
      <p:ext uri="{BB962C8B-B14F-4D97-AF65-F5344CB8AC3E}">
        <p14:creationId xmlns:p14="http://schemas.microsoft.com/office/powerpoint/2010/main" val="395156684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CD39E97-2649-D109-1BC6-F498F9E4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Jesus foi sacrificado por nós.</a:t>
            </a:r>
          </a:p>
        </p:txBody>
      </p:sp>
    </p:spTree>
    <p:extLst>
      <p:ext uri="{BB962C8B-B14F-4D97-AF65-F5344CB8AC3E}">
        <p14:creationId xmlns:p14="http://schemas.microsoft.com/office/powerpoint/2010/main" val="105451901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525525-B42E-6E5F-A478-785C00696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6509862" cy="3392778"/>
          </a:xfrm>
        </p:spPr>
        <p:txBody>
          <a:bodyPr/>
          <a:lstStyle/>
          <a:p>
            <a:pPr lvl="2"/>
            <a:r>
              <a:rPr lang="pt-BR" dirty="0"/>
              <a:t>Também precisamos confiar nos meios que Deus oferece para nos salvar.</a:t>
            </a:r>
          </a:p>
        </p:txBody>
      </p:sp>
    </p:spTree>
    <p:extLst>
      <p:ext uri="{BB962C8B-B14F-4D97-AF65-F5344CB8AC3E}">
        <p14:creationId xmlns:p14="http://schemas.microsoft.com/office/powerpoint/2010/main" val="591810998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B53D43-1FA7-98E7-4072-A1F86BA05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54" y="582874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Somos salvos pelo meio que Ele provê.</a:t>
            </a:r>
          </a:p>
        </p:txBody>
      </p:sp>
    </p:spTree>
    <p:extLst>
      <p:ext uri="{BB962C8B-B14F-4D97-AF65-F5344CB8AC3E}">
        <p14:creationId xmlns:p14="http://schemas.microsoft.com/office/powerpoint/2010/main" val="244166445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E77BD8-409C-E1A9-970C-AF047CE77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“E não há salvação em nenhum outro, porque debaixo do céu não existe nenhum outro nome, dado entre os homens, pelo qual importa que sejamos salvos.”</a:t>
            </a:r>
          </a:p>
          <a:p>
            <a:pPr lvl="1"/>
            <a:r>
              <a:rPr lang="pt-BR" dirty="0"/>
              <a:t>Atos 4:12</a:t>
            </a:r>
          </a:p>
        </p:txBody>
      </p:sp>
    </p:spTree>
    <p:extLst>
      <p:ext uri="{BB962C8B-B14F-4D97-AF65-F5344CB8AC3E}">
        <p14:creationId xmlns:p14="http://schemas.microsoft.com/office/powerpoint/2010/main" val="149460718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45EDCA5-6131-C4F1-68C5-C0E3DA068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sz="4400" dirty="0"/>
              <a:t>Sem Deus, somos escravos do grande Egito do pecado.</a:t>
            </a:r>
          </a:p>
        </p:txBody>
      </p:sp>
    </p:spTree>
    <p:extLst>
      <p:ext uri="{BB962C8B-B14F-4D97-AF65-F5344CB8AC3E}">
        <p14:creationId xmlns:p14="http://schemas.microsoft.com/office/powerpoint/2010/main" val="349058803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A7BCA99-2BC5-CDE2-3352-8E754A9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538" y="841291"/>
            <a:ext cx="9928923" cy="1623613"/>
          </a:xfrm>
        </p:spPr>
        <p:txBody>
          <a:bodyPr>
            <a:normAutofit/>
          </a:bodyPr>
          <a:lstStyle/>
          <a:p>
            <a:pPr lvl="2"/>
            <a:r>
              <a:rPr lang="pt-BR" sz="4800" dirty="0"/>
              <a:t>Somos prisioneiros levados para os campos de morte.</a:t>
            </a:r>
          </a:p>
        </p:txBody>
      </p:sp>
    </p:spTree>
    <p:extLst>
      <p:ext uri="{BB962C8B-B14F-4D97-AF65-F5344CB8AC3E}">
        <p14:creationId xmlns:p14="http://schemas.microsoft.com/office/powerpoint/2010/main" val="97488970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D045E0-A414-DCBE-5FE1-1FA315867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Nossos dias estão contados, e não temos esperança de eternidade sem Ele.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3154DCE-2B15-29D2-0883-D8EC29690B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21553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53B575-B410-2DC8-FBCC-59D2714F8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999" y="1517152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Clame por libertação.</a:t>
            </a:r>
          </a:p>
        </p:txBody>
      </p:sp>
    </p:spTree>
    <p:extLst>
      <p:ext uri="{BB962C8B-B14F-4D97-AF65-F5344CB8AC3E}">
        <p14:creationId xmlns:p14="http://schemas.microsoft.com/office/powerpoint/2010/main" val="182815942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A6BE700-8674-BCC2-67D0-45CF1CC0B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935" y="720970"/>
            <a:ext cx="5957858" cy="2162908"/>
          </a:xfrm>
        </p:spPr>
        <p:txBody>
          <a:bodyPr>
            <a:normAutofit/>
          </a:bodyPr>
          <a:lstStyle/>
          <a:p>
            <a:pPr lvl="2"/>
            <a:r>
              <a:rPr lang="pt-BR" sz="6600" dirty="0"/>
              <a:t>Existe libertação?</a:t>
            </a:r>
          </a:p>
        </p:txBody>
      </p:sp>
    </p:spTree>
    <p:extLst>
      <p:ext uri="{BB962C8B-B14F-4D97-AF65-F5344CB8AC3E}">
        <p14:creationId xmlns:p14="http://schemas.microsoft.com/office/powerpoint/2010/main" val="219602127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A38EDA-0419-6C61-1EC1-81CE93002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17843"/>
            <a:ext cx="12191999" cy="3240157"/>
          </a:xfrm>
        </p:spPr>
        <p:txBody>
          <a:bodyPr>
            <a:normAutofit/>
          </a:bodyPr>
          <a:lstStyle/>
          <a:p>
            <a:pPr lvl="2"/>
            <a:r>
              <a:rPr lang="pt-BR" sz="7200" dirty="0"/>
              <a:t>Clame por sua redenção.</a:t>
            </a:r>
          </a:p>
        </p:txBody>
      </p:sp>
    </p:spTree>
    <p:extLst>
      <p:ext uri="{BB962C8B-B14F-4D97-AF65-F5344CB8AC3E}">
        <p14:creationId xmlns:p14="http://schemas.microsoft.com/office/powerpoint/2010/main" val="105698578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17F13F-F9DB-4072-C273-2B281188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13" y="1431234"/>
            <a:ext cx="4094922" cy="4494213"/>
          </a:xfrm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Deus quer hoje dar a você o perdão e a paz que só Ele tem a oferecer.</a:t>
            </a:r>
          </a:p>
        </p:txBody>
      </p:sp>
    </p:spTree>
    <p:extLst>
      <p:ext uri="{BB962C8B-B14F-4D97-AF65-F5344CB8AC3E}">
        <p14:creationId xmlns:p14="http://schemas.microsoft.com/office/powerpoint/2010/main" val="265610893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232CC7-C906-26B0-C852-2C1895028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54" y="1199100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Não deixe para depois.</a:t>
            </a:r>
          </a:p>
        </p:txBody>
      </p:sp>
    </p:spTree>
    <p:extLst>
      <p:ext uri="{BB962C8B-B14F-4D97-AF65-F5344CB8AC3E}">
        <p14:creationId xmlns:p14="http://schemas.microsoft.com/office/powerpoint/2010/main" val="2037398137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2F06652-DE00-E904-8409-EBE5D0BAE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869" y="1232451"/>
            <a:ext cx="5237653" cy="4760761"/>
          </a:xfrm>
        </p:spPr>
        <p:txBody>
          <a:bodyPr>
            <a:normAutofit/>
          </a:bodyPr>
          <a:lstStyle/>
          <a:p>
            <a:pPr lvl="2"/>
            <a:r>
              <a:rPr lang="pt-BR" sz="4400" dirty="0">
                <a:solidFill>
                  <a:srgbClr val="FCEDCA"/>
                </a:solidFill>
              </a:rPr>
              <a:t>Abra seu coração a Jesus agora e permita que Ele seja o Senhor e Salvador </a:t>
            </a:r>
            <a:br>
              <a:rPr lang="pt-BR" sz="4400" dirty="0">
                <a:solidFill>
                  <a:srgbClr val="FCEDCA"/>
                </a:solidFill>
              </a:rPr>
            </a:br>
            <a:r>
              <a:rPr lang="pt-BR" sz="4400" dirty="0">
                <a:solidFill>
                  <a:srgbClr val="FCEDCA"/>
                </a:solidFill>
              </a:rPr>
              <a:t>de sua vida. </a:t>
            </a:r>
          </a:p>
        </p:txBody>
      </p:sp>
    </p:spTree>
    <p:extLst>
      <p:ext uri="{BB962C8B-B14F-4D97-AF65-F5344CB8AC3E}">
        <p14:creationId xmlns:p14="http://schemas.microsoft.com/office/powerpoint/2010/main" val="3585239409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C22C35-91DE-2528-96C1-CBEC12892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12974"/>
            <a:ext cx="12191999" cy="2445025"/>
          </a:xfrm>
        </p:spPr>
        <p:txBody>
          <a:bodyPr/>
          <a:lstStyle/>
          <a:p>
            <a:pPr lvl="2"/>
            <a:r>
              <a:rPr lang="pt-BR" dirty="0"/>
              <a:t>A jovem Edith Eva </a:t>
            </a:r>
            <a:r>
              <a:rPr lang="pt-BR" dirty="0" err="1"/>
              <a:t>Eger</a:t>
            </a:r>
            <a:r>
              <a:rPr lang="pt-BR" dirty="0"/>
              <a:t>, conhecida como “Eddie”, nasceu na Hungria, onde vivia com sua família.</a:t>
            </a:r>
          </a:p>
        </p:txBody>
      </p:sp>
    </p:spTree>
    <p:extLst>
      <p:ext uri="{BB962C8B-B14F-4D97-AF65-F5344CB8AC3E}">
        <p14:creationId xmlns:p14="http://schemas.microsoft.com/office/powerpoint/2010/main" val="327907376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AC6706E-6064-72EC-A15C-DC421C4C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Em maio de 1944, ela tinha acabado de completar 16 anos quando foi enviada para o campo de extermínio nazista de Auschwitz, na Polônia, junto com seus pais e sua irmã Magda.</a:t>
            </a:r>
          </a:p>
        </p:txBody>
      </p:sp>
      <p:pic>
        <p:nvPicPr>
          <p:cNvPr id="7" name="Espaço Reservado para Imagem 6" descr="Igreja com torre de relógio ao fundo&#10;&#10;Descrição gerada automaticamente">
            <a:extLst>
              <a:ext uri="{FF2B5EF4-FFF2-40B4-BE49-F238E27FC236}">
                <a16:creationId xmlns:a16="http://schemas.microsoft.com/office/drawing/2014/main" id="{D32F20F8-7456-D3FC-A6B2-7F7A67BEEB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80558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14249B-2714-EEED-2D87-7D32D9677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Chegando ao campo, separavam quem tinha até 15 anos ou mais de 45 para o “banho” – as câmaras de gás – e depois estes eram incinerados.</a:t>
            </a:r>
          </a:p>
        </p:txBody>
      </p:sp>
      <p:pic>
        <p:nvPicPr>
          <p:cNvPr id="2050" name="Picture 2" descr="Crematorium ovens at Auschwitz">
            <a:extLst>
              <a:ext uri="{FF2B5EF4-FFF2-40B4-BE49-F238E27FC236}">
                <a16:creationId xmlns:a16="http://schemas.microsoft.com/office/drawing/2014/main" id="{B8FC9C6F-8903-CA2C-EF87-E9B17729E7B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020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14249B-2714-EEED-2D87-7D32D96779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Os que tinham de 16 a 44 anos deveriam trabalhar até morrer de inanição em semanas ou meses.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767EE2E-A7C4-AE93-4500-CCCE72A9618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444643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869</Words>
  <Application>Microsoft Office PowerPoint</Application>
  <PresentationFormat>Widescreen</PresentationFormat>
  <Paragraphs>59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4" baseType="lpstr">
      <vt:lpstr>Wingdings</vt:lpstr>
      <vt:lpstr>Arial</vt:lpstr>
      <vt:lpstr>Fonte do Sistema Regular</vt:lpstr>
      <vt:lpstr>Basic Sans Light</vt:lpstr>
      <vt:lpstr>Basic Sans</vt:lpstr>
      <vt:lpstr>Calibri</vt:lpstr>
      <vt:lpstr>Basic Sans Bold</vt:lpstr>
      <vt:lpstr>Tema do Office</vt:lpstr>
      <vt:lpstr>Libertos pelo sangue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5</cp:revision>
  <dcterms:created xsi:type="dcterms:W3CDTF">2022-10-04T12:03:09Z</dcterms:created>
  <dcterms:modified xsi:type="dcterms:W3CDTF">2022-10-18T19:44:40Z</dcterms:modified>
</cp:coreProperties>
</file>