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hangesInfos/changesInfo1.xml" ContentType="application/vnd.ms-powerpoint.changesinfo+xml"/>
  <Override PartName="/ppt/comments/modernComment_14E_C704BFA5.xml" ContentType="application/vnd.ms-powerpoint.comment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7"/>
  </p:handoutMasterIdLst>
  <p:sldIdLst>
    <p:sldId id="256" r:id="rId2"/>
    <p:sldId id="258" r:id="rId3"/>
    <p:sldId id="285" r:id="rId4"/>
    <p:sldId id="332" r:id="rId5"/>
    <p:sldId id="339" r:id="rId6"/>
    <p:sldId id="313" r:id="rId7"/>
    <p:sldId id="340" r:id="rId8"/>
    <p:sldId id="333" r:id="rId9"/>
    <p:sldId id="341" r:id="rId10"/>
    <p:sldId id="324" r:id="rId11"/>
    <p:sldId id="334" r:id="rId12"/>
    <p:sldId id="342" r:id="rId13"/>
    <p:sldId id="338" r:id="rId14"/>
    <p:sldId id="344" r:id="rId15"/>
    <p:sldId id="273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B5303C-01E0-241E-ABF2-643CE9CBEBEE}" name="DSA - Camila Daniela Pereyra" initials="CP" userId="S::camila.pereyra@adventistas.org::d845e14f-0275-4180-9126-9822cc65e4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/>
    <p:restoredTop sz="94694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modSld">
      <pc:chgData name="DSA - Camila Daniela Pereyra" userId="d845e14f-0275-4180-9126-9822cc65e4d6" providerId="ADAL" clId="{C7DE0293-E060-473F-B364-7B567ADFD841}" dt="2025-10-29T13:17:11.643" v="28" actId="20577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3:05:42.385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3:05:42.385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5:52.340" v="1" actId="790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3:05:52.340" v="1" actId="790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8:07.779" v="4" actId="790"/>
        <pc:sldMkLst>
          <pc:docMk/>
          <pc:sldMk cId="3107112672" sldId="313"/>
        </pc:sldMkLst>
        <pc:spChg chg="mod">
          <ac:chgData name="DSA - Camila Daniela Pereyra" userId="d845e14f-0275-4180-9126-9822cc65e4d6" providerId="ADAL" clId="{C7DE0293-E060-473F-B364-7B567ADFD841}" dt="2025-10-29T13:08:07.779" v="4" actId="79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9:25.818" v="8" actId="790"/>
        <pc:sldMkLst>
          <pc:docMk/>
          <pc:sldMk cId="1777700495" sldId="324"/>
        </pc:sldMkLst>
        <pc:spChg chg="mod">
          <ac:chgData name="DSA - Camila Daniela Pereyra" userId="d845e14f-0275-4180-9126-9822cc65e4d6" providerId="ADAL" clId="{C7DE0293-E060-473F-B364-7B567ADFD841}" dt="2025-10-29T13:09:25.818" v="8" actId="790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6:33.834" v="2" actId="790"/>
        <pc:sldMkLst>
          <pc:docMk/>
          <pc:sldMk cId="3674257862" sldId="332"/>
        </pc:sldMkLst>
        <pc:spChg chg="mod">
          <ac:chgData name="DSA - Camila Daniela Pereyra" userId="d845e14f-0275-4180-9126-9822cc65e4d6" providerId="ADAL" clId="{C7DE0293-E060-473F-B364-7B567ADFD841}" dt="2025-10-29T13:06:33.834" v="2" actId="790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8:37.920" v="6" actId="790"/>
        <pc:sldMkLst>
          <pc:docMk/>
          <pc:sldMk cId="3659947247" sldId="333"/>
        </pc:sldMkLst>
        <pc:spChg chg="mod">
          <ac:chgData name="DSA - Camila Daniela Pereyra" userId="d845e14f-0275-4180-9126-9822cc65e4d6" providerId="ADAL" clId="{C7DE0293-E060-473F-B364-7B567ADFD841}" dt="2025-10-29T13:08:37.920" v="6" actId="790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10:23.522" v="9" actId="790"/>
        <pc:sldMkLst>
          <pc:docMk/>
          <pc:sldMk cId="3338977189" sldId="334"/>
        </pc:sldMkLst>
        <pc:spChg chg="mod">
          <ac:chgData name="DSA - Camila Daniela Pereyra" userId="d845e14f-0275-4180-9126-9822cc65e4d6" providerId="ADAL" clId="{C7DE0293-E060-473F-B364-7B567ADFD841}" dt="2025-10-29T13:10:23.522" v="9" actId="790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16:20.941" v="12" actId="20577"/>
        <pc:sldMkLst>
          <pc:docMk/>
          <pc:sldMk cId="485326754" sldId="338"/>
        </pc:sldMkLst>
        <pc:spChg chg="mod">
          <ac:chgData name="DSA - Camila Daniela Pereyra" userId="d845e14f-0275-4180-9126-9822cc65e4d6" providerId="ADAL" clId="{C7DE0293-E060-473F-B364-7B567ADFD841}" dt="2025-10-29T13:16:20.941" v="12" actId="20577"/>
          <ac:spMkLst>
            <pc:docMk/>
            <pc:sldMk cId="485326754" sldId="338"/>
            <ac:spMk id="4" creationId="{44065344-8946-EEEF-3B48-FC2D5AE9A09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7:06.983" v="3" actId="790"/>
        <pc:sldMkLst>
          <pc:docMk/>
          <pc:sldMk cId="2180232960" sldId="339"/>
        </pc:sldMkLst>
        <pc:spChg chg="mod">
          <ac:chgData name="DSA - Camila Daniela Pereyra" userId="d845e14f-0275-4180-9126-9822cc65e4d6" providerId="ADAL" clId="{C7DE0293-E060-473F-B364-7B567ADFD841}" dt="2025-10-29T13:07:06.983" v="3" actId="790"/>
          <ac:spMkLst>
            <pc:docMk/>
            <pc:sldMk cId="2180232960" sldId="339"/>
            <ac:spMk id="4" creationId="{DFA74050-86D5-9EEC-2F69-2719ABF7D6C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8:27.954" v="5" actId="790"/>
        <pc:sldMkLst>
          <pc:docMk/>
          <pc:sldMk cId="2586181167" sldId="340"/>
        </pc:sldMkLst>
        <pc:spChg chg="mod">
          <ac:chgData name="DSA - Camila Daniela Pereyra" userId="d845e14f-0275-4180-9126-9822cc65e4d6" providerId="ADAL" clId="{C7DE0293-E060-473F-B364-7B567ADFD841}" dt="2025-10-29T13:08:27.954" v="5" actId="790"/>
          <ac:spMkLst>
            <pc:docMk/>
            <pc:sldMk cId="2586181167" sldId="340"/>
            <ac:spMk id="4" creationId="{735E4ADD-9704-066A-5A90-5390C3493EA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09:11.147" v="7" actId="790"/>
        <pc:sldMkLst>
          <pc:docMk/>
          <pc:sldMk cId="614764525" sldId="341"/>
        </pc:sldMkLst>
        <pc:spChg chg="mod">
          <ac:chgData name="DSA - Camila Daniela Pereyra" userId="d845e14f-0275-4180-9126-9822cc65e4d6" providerId="ADAL" clId="{C7DE0293-E060-473F-B364-7B567ADFD841}" dt="2025-10-29T13:09:11.147" v="7" actId="790"/>
          <ac:spMkLst>
            <pc:docMk/>
            <pc:sldMk cId="614764525" sldId="341"/>
            <ac:spMk id="4" creationId="{88A995CD-FBD1-3904-6D1C-EB05343EF31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14:31.877" v="10" actId="790"/>
        <pc:sldMkLst>
          <pc:docMk/>
          <pc:sldMk cId="99018049" sldId="342"/>
        </pc:sldMkLst>
        <pc:spChg chg="mod">
          <ac:chgData name="DSA - Camila Daniela Pereyra" userId="d845e14f-0275-4180-9126-9822cc65e4d6" providerId="ADAL" clId="{C7DE0293-E060-473F-B364-7B567ADFD841}" dt="2025-10-29T13:14:31.877" v="10" actId="790"/>
          <ac:spMkLst>
            <pc:docMk/>
            <pc:sldMk cId="99018049" sldId="342"/>
            <ac:spMk id="4" creationId="{FFCCBFF5-7BD9-FCE2-CE0E-AADEB91265F8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3:17:11.643" v="28" actId="20577"/>
        <pc:sldMkLst>
          <pc:docMk/>
          <pc:sldMk cId="2083818378" sldId="344"/>
        </pc:sldMkLst>
        <pc:spChg chg="mod">
          <ac:chgData name="DSA - Camila Daniela Pereyra" userId="d845e14f-0275-4180-9126-9822cc65e4d6" providerId="ADAL" clId="{C7DE0293-E060-473F-B364-7B567ADFD841}" dt="2025-10-29T13:17:11.643" v="28" actId="20577"/>
          <ac:spMkLst>
            <pc:docMk/>
            <pc:sldMk cId="2083818378" sldId="344"/>
            <ac:spMk id="4" creationId="{1171A228-53A8-0657-00FB-7B55BF238C8F}"/>
          </ac:spMkLst>
        </pc:spChg>
      </pc:sldChg>
    </pc:docChg>
  </pc:docChgLst>
  <pc:docChgLst>
    <pc:chgData name="Yasmim Gluchowiski" userId="5b2a4d09dbb555f0" providerId="LiveId" clId="{4590AD82-3C49-C647-9E4E-8AF5665167F3}"/>
    <pc:docChg chg="undo redo custSel modSld modMainMaster">
      <pc:chgData name="Yasmim Gluchowiski" userId="5b2a4d09dbb555f0" providerId="LiveId" clId="{4590AD82-3C49-C647-9E4E-8AF5665167F3}" dt="2025-10-20T17:47:19.226" v="126" actId="207"/>
      <pc:docMkLst>
        <pc:docMk/>
      </pc:docMkLst>
      <pc:sldChg chg="modSp mod">
        <pc:chgData name="Yasmim Gluchowiski" userId="5b2a4d09dbb555f0" providerId="LiveId" clId="{4590AD82-3C49-C647-9E4E-8AF5665167F3}" dt="2025-10-20T17:40:10.993" v="10" actId="1076"/>
        <pc:sldMkLst>
          <pc:docMk/>
          <pc:sldMk cId="185961527" sldId="285"/>
        </pc:sldMkLst>
        <pc:spChg chg="mod">
          <ac:chgData name="Yasmim Gluchowiski" userId="5b2a4d09dbb555f0" providerId="LiveId" clId="{4590AD82-3C49-C647-9E4E-8AF5665167F3}" dt="2025-10-20T17:40:10.993" v="10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4590AD82-3C49-C647-9E4E-8AF5665167F3}" dt="2025-10-20T17:42:24.727" v="41" actId="1076"/>
        <pc:sldMkLst>
          <pc:docMk/>
          <pc:sldMk cId="3107112672" sldId="313"/>
        </pc:sldMkLst>
        <pc:spChg chg="mod">
          <ac:chgData name="Yasmim Gluchowiski" userId="5b2a4d09dbb555f0" providerId="LiveId" clId="{4590AD82-3C49-C647-9E4E-8AF5665167F3}" dt="2025-10-20T17:42:24.727" v="41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Yasmim Gluchowiski" userId="5b2a4d09dbb555f0" providerId="LiveId" clId="{4590AD82-3C49-C647-9E4E-8AF5665167F3}" dt="2025-10-20T17:44:13.043" v="80" actId="1076"/>
        <pc:sldMkLst>
          <pc:docMk/>
          <pc:sldMk cId="1777700495" sldId="324"/>
        </pc:sldMkLst>
        <pc:spChg chg="mod">
          <ac:chgData name="Yasmim Gluchowiski" userId="5b2a4d09dbb555f0" providerId="LiveId" clId="{4590AD82-3C49-C647-9E4E-8AF5665167F3}" dt="2025-10-20T17:44:13.043" v="80" actId="1076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Yasmim Gluchowiski" userId="5b2a4d09dbb555f0" providerId="LiveId" clId="{4590AD82-3C49-C647-9E4E-8AF5665167F3}" dt="2025-10-20T17:40:39.095" v="18" actId="20577"/>
        <pc:sldMkLst>
          <pc:docMk/>
          <pc:sldMk cId="3674257862" sldId="332"/>
        </pc:sldMkLst>
        <pc:spChg chg="mod">
          <ac:chgData name="Yasmim Gluchowiski" userId="5b2a4d09dbb555f0" providerId="LiveId" clId="{4590AD82-3C49-C647-9E4E-8AF5665167F3}" dt="2025-10-20T17:40:39.095" v="18" actId="20577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Yasmim Gluchowiski" userId="5b2a4d09dbb555f0" providerId="LiveId" clId="{4590AD82-3C49-C647-9E4E-8AF5665167F3}" dt="2025-10-20T17:43:13.989" v="61"/>
        <pc:sldMkLst>
          <pc:docMk/>
          <pc:sldMk cId="3659947247" sldId="333"/>
        </pc:sldMkLst>
        <pc:spChg chg="mod">
          <ac:chgData name="Yasmim Gluchowiski" userId="5b2a4d09dbb555f0" providerId="LiveId" clId="{4590AD82-3C49-C647-9E4E-8AF5665167F3}" dt="2025-10-20T17:43:13.989" v="61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">
        <pc:chgData name="Yasmim Gluchowiski" userId="5b2a4d09dbb555f0" providerId="LiveId" clId="{4590AD82-3C49-C647-9E4E-8AF5665167F3}" dt="2025-10-20T17:46:42.953" v="116" actId="114"/>
        <pc:sldMkLst>
          <pc:docMk/>
          <pc:sldMk cId="3338977189" sldId="334"/>
        </pc:sldMkLst>
        <pc:spChg chg="mod">
          <ac:chgData name="Yasmim Gluchowiski" userId="5b2a4d09dbb555f0" providerId="LiveId" clId="{4590AD82-3C49-C647-9E4E-8AF5665167F3}" dt="2025-10-20T17:46:42.953" v="116" actId="114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">
        <pc:chgData name="Yasmim Gluchowiski" userId="5b2a4d09dbb555f0" providerId="LiveId" clId="{4590AD82-3C49-C647-9E4E-8AF5665167F3}" dt="2025-10-20T17:46:55.781" v="121" actId="207"/>
        <pc:sldMkLst>
          <pc:docMk/>
          <pc:sldMk cId="485326754" sldId="338"/>
        </pc:sldMkLst>
        <pc:spChg chg="mod">
          <ac:chgData name="Yasmim Gluchowiski" userId="5b2a4d09dbb555f0" providerId="LiveId" clId="{4590AD82-3C49-C647-9E4E-8AF5665167F3}" dt="2025-10-20T17:46:55.781" v="121" actId="207"/>
          <ac:spMkLst>
            <pc:docMk/>
            <pc:sldMk cId="485326754" sldId="338"/>
            <ac:spMk id="4" creationId="{44065344-8946-EEEF-3B48-FC2D5AE9A093}"/>
          </ac:spMkLst>
        </pc:spChg>
      </pc:sldChg>
      <pc:sldChg chg="modSp mod">
        <pc:chgData name="Yasmim Gluchowiski" userId="5b2a4d09dbb555f0" providerId="LiveId" clId="{4590AD82-3C49-C647-9E4E-8AF5665167F3}" dt="2025-10-20T17:41:54.549" v="34" actId="113"/>
        <pc:sldMkLst>
          <pc:docMk/>
          <pc:sldMk cId="2180232960" sldId="339"/>
        </pc:sldMkLst>
        <pc:spChg chg="mod">
          <ac:chgData name="Yasmim Gluchowiski" userId="5b2a4d09dbb555f0" providerId="LiveId" clId="{4590AD82-3C49-C647-9E4E-8AF5665167F3}" dt="2025-10-20T17:41:54.549" v="34" actId="113"/>
          <ac:spMkLst>
            <pc:docMk/>
            <pc:sldMk cId="2180232960" sldId="339"/>
            <ac:spMk id="4" creationId="{DFA74050-86D5-9EEC-2F69-2719ABF7D6CB}"/>
          </ac:spMkLst>
        </pc:spChg>
      </pc:sldChg>
      <pc:sldChg chg="modSp mod">
        <pc:chgData name="Yasmim Gluchowiski" userId="5b2a4d09dbb555f0" providerId="LiveId" clId="{4590AD82-3C49-C647-9E4E-8AF5665167F3}" dt="2025-10-20T17:42:49.866" v="57" actId="20577"/>
        <pc:sldMkLst>
          <pc:docMk/>
          <pc:sldMk cId="2586181167" sldId="340"/>
        </pc:sldMkLst>
        <pc:spChg chg="mod">
          <ac:chgData name="Yasmim Gluchowiski" userId="5b2a4d09dbb555f0" providerId="LiveId" clId="{4590AD82-3C49-C647-9E4E-8AF5665167F3}" dt="2025-10-20T17:42:49.866" v="57" actId="20577"/>
          <ac:spMkLst>
            <pc:docMk/>
            <pc:sldMk cId="2586181167" sldId="340"/>
            <ac:spMk id="4" creationId="{735E4ADD-9704-066A-5A90-5390C3493EA7}"/>
          </ac:spMkLst>
        </pc:spChg>
      </pc:sldChg>
      <pc:sldChg chg="modSp mod">
        <pc:chgData name="Yasmim Gluchowiski" userId="5b2a4d09dbb555f0" providerId="LiveId" clId="{4590AD82-3C49-C647-9E4E-8AF5665167F3}" dt="2025-10-20T17:43:42.500" v="69"/>
        <pc:sldMkLst>
          <pc:docMk/>
          <pc:sldMk cId="614764525" sldId="341"/>
        </pc:sldMkLst>
        <pc:spChg chg="mod">
          <ac:chgData name="Yasmim Gluchowiski" userId="5b2a4d09dbb555f0" providerId="LiveId" clId="{4590AD82-3C49-C647-9E4E-8AF5665167F3}" dt="2025-10-20T17:43:42.500" v="69"/>
          <ac:spMkLst>
            <pc:docMk/>
            <pc:sldMk cId="614764525" sldId="341"/>
            <ac:spMk id="4" creationId="{88A995CD-FBD1-3904-6D1C-EB05343EF31E}"/>
          </ac:spMkLst>
        </pc:spChg>
      </pc:sldChg>
      <pc:sldChg chg="modSp mod">
        <pc:chgData name="Yasmim Gluchowiski" userId="5b2a4d09dbb555f0" providerId="LiveId" clId="{4590AD82-3C49-C647-9E4E-8AF5665167F3}" dt="2025-10-20T17:46:19.420" v="112"/>
        <pc:sldMkLst>
          <pc:docMk/>
          <pc:sldMk cId="99018049" sldId="342"/>
        </pc:sldMkLst>
        <pc:spChg chg="mod">
          <ac:chgData name="Yasmim Gluchowiski" userId="5b2a4d09dbb555f0" providerId="LiveId" clId="{4590AD82-3C49-C647-9E4E-8AF5665167F3}" dt="2025-10-20T17:46:19.420" v="112"/>
          <ac:spMkLst>
            <pc:docMk/>
            <pc:sldMk cId="99018049" sldId="342"/>
            <ac:spMk id="4" creationId="{FFCCBFF5-7BD9-FCE2-CE0E-AADEB91265F8}"/>
          </ac:spMkLst>
        </pc:spChg>
      </pc:sldChg>
      <pc:sldChg chg="modSp mod">
        <pc:chgData name="Yasmim Gluchowiski" userId="5b2a4d09dbb555f0" providerId="LiveId" clId="{4590AD82-3C49-C647-9E4E-8AF5665167F3}" dt="2025-10-20T17:47:19.226" v="126" actId="207"/>
        <pc:sldMkLst>
          <pc:docMk/>
          <pc:sldMk cId="2083818378" sldId="344"/>
        </pc:sldMkLst>
        <pc:spChg chg="mod">
          <ac:chgData name="Yasmim Gluchowiski" userId="5b2a4d09dbb555f0" providerId="LiveId" clId="{4590AD82-3C49-C647-9E4E-8AF5665167F3}" dt="2025-10-20T17:47:19.226" v="126" actId="207"/>
          <ac:spMkLst>
            <pc:docMk/>
            <pc:sldMk cId="2083818378" sldId="344"/>
            <ac:spMk id="4" creationId="{1171A228-53A8-0657-00FB-7B55BF238C8F}"/>
          </ac:spMkLst>
        </pc:spChg>
      </pc:sldChg>
      <pc:sldMasterChg chg="modSp modSldLayout">
        <pc:chgData name="Yasmim Gluchowiski" userId="5b2a4d09dbb555f0" providerId="LiveId" clId="{4590AD82-3C49-C647-9E4E-8AF5665167F3}" dt="2025-10-20T17:39:41.567" v="5" actId="14826"/>
        <pc:sldMasterMkLst>
          <pc:docMk/>
          <pc:sldMasterMk cId="1175122652" sldId="2147483660"/>
        </pc:sldMasterMkLst>
        <pc:picChg chg="mod">
          <ac:chgData name="Yasmim Gluchowiski" userId="5b2a4d09dbb555f0" providerId="LiveId" clId="{4590AD82-3C49-C647-9E4E-8AF5665167F3}" dt="2025-10-20T17:39:41.567" v="5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addSp delSp mod setBg">
          <pc:chgData name="Yasmim Gluchowiski" userId="5b2a4d09dbb555f0" providerId="LiveId" clId="{4590AD82-3C49-C647-9E4E-8AF5665167F3}" dt="2025-10-20T17:39:31.673" v="4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  <pc:docChgLst>
    <pc:chgData name="marcos aurelio gularte de castro" userId="67f50566e2aee3b4" providerId="LiveId" clId="{A257C8B9-23D8-51A9-A383-737C280F27C0}"/>
    <pc:docChg chg="modSld">
      <pc:chgData name="marcos aurelio gularte de castro" userId="67f50566e2aee3b4" providerId="LiveId" clId="{A257C8B9-23D8-51A9-A383-737C280F27C0}" dt="2025-10-20T22:18:13.482" v="3" actId="20577"/>
      <pc:docMkLst>
        <pc:docMk/>
      </pc:docMkLst>
      <pc:sldChg chg="modSp mod">
        <pc:chgData name="marcos aurelio gularte de castro" userId="67f50566e2aee3b4" providerId="LiveId" clId="{A257C8B9-23D8-51A9-A383-737C280F27C0}" dt="2025-10-20T22:18:02.608" v="2" actId="20577"/>
        <pc:sldMkLst>
          <pc:docMk/>
          <pc:sldMk cId="1777700495" sldId="324"/>
        </pc:sldMkLst>
        <pc:spChg chg="mod">
          <ac:chgData name="marcos aurelio gularte de castro" userId="67f50566e2aee3b4" providerId="LiveId" clId="{A257C8B9-23D8-51A9-A383-737C280F27C0}" dt="2025-10-20T22:18:02.608" v="2" actId="20577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marcos aurelio gularte de castro" userId="67f50566e2aee3b4" providerId="LiveId" clId="{A257C8B9-23D8-51A9-A383-737C280F27C0}" dt="2025-10-20T22:17:48.962" v="1" actId="1076"/>
        <pc:sldMkLst>
          <pc:docMk/>
          <pc:sldMk cId="3674257862" sldId="332"/>
        </pc:sldMkLst>
        <pc:spChg chg="mod">
          <ac:chgData name="marcos aurelio gularte de castro" userId="67f50566e2aee3b4" providerId="LiveId" clId="{A257C8B9-23D8-51A9-A383-737C280F27C0}" dt="2025-10-20T22:17:48.962" v="1" actId="1076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marcos aurelio gularte de castro" userId="67f50566e2aee3b4" providerId="LiveId" clId="{A257C8B9-23D8-51A9-A383-737C280F27C0}" dt="2025-10-20T22:18:13.482" v="3" actId="20577"/>
        <pc:sldMkLst>
          <pc:docMk/>
          <pc:sldMk cId="2083818378" sldId="344"/>
        </pc:sldMkLst>
        <pc:spChg chg="mod">
          <ac:chgData name="marcos aurelio gularte de castro" userId="67f50566e2aee3b4" providerId="LiveId" clId="{A257C8B9-23D8-51A9-A383-737C280F27C0}" dt="2025-10-20T22:18:13.482" v="3" actId="20577"/>
          <ac:spMkLst>
            <pc:docMk/>
            <pc:sldMk cId="2083818378" sldId="344"/>
            <ac:spMk id="4" creationId="{1171A228-53A8-0657-00FB-7B55BF238C8F}"/>
          </ac:spMkLst>
        </pc:spChg>
      </pc:sldChg>
    </pc:docChg>
  </pc:docChgLst>
</pc:chgInfo>
</file>

<file path=ppt/comments/modernComment_14E_C704BF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284348-A370-402E-82DE-4285D5217162}" authorId="{B0B5303C-01E0-241E-ABF2-643CE9CBEBEE}" created="2025-10-29T13:14:00.938">
    <pc:sldMkLst xmlns:pc="http://schemas.microsoft.com/office/powerpoint/2013/main/command">
      <pc:docMk/>
      <pc:sldMk cId="3338977189" sldId="334"/>
    </pc:sldMkLst>
    <p188:txBody>
      <a:bodyPr/>
      <a:lstStyle/>
      <a:p>
        <a:r>
          <a:rPr lang="es-419"/>
          <a:t>Na imagem, Jesus tem feridas como de lança em quatro partes, mas a Bíblia so fala de uma em um costado. Seria bom alterar esse detalhe na imagem.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8/10/relationships/comments" Target="../comments/modernComment_14E_C704BFA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06" y="1185009"/>
            <a:ext cx="5318050" cy="494518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ÉL YA NO ESTÁ AQUÍ</a:t>
            </a:r>
          </a:p>
          <a:p>
            <a:pPr lvl="2"/>
            <a:r>
              <a:rPr lang="es-419" noProof="0" dirty="0"/>
              <a:t>La resurrección es como un sol que nace para nunca más ponerse. Él había vuelto de la muerte. </a:t>
            </a:r>
            <a:r>
              <a:rPr lang="es-419" b="1" noProof="0" dirty="0">
                <a:solidFill>
                  <a:srgbClr val="C00000"/>
                </a:solidFill>
              </a:rPr>
              <a:t>No más sufrimiento </a:t>
            </a:r>
            <a:r>
              <a:rPr lang="es-419" noProof="0" dirty="0"/>
              <a:t>sin esperanza o derrotas insolubles.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1FA7D-BBCB-DA9C-ED8D-6D15FB95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E0DEC6-A3AF-7033-E132-DA70C3AD5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59" y="3075708"/>
            <a:ext cx="5173004" cy="3360717"/>
          </a:xfrm>
        </p:spPr>
        <p:txBody>
          <a:bodyPr>
            <a:normAutofit lnSpcReduction="10000"/>
          </a:bodyPr>
          <a:lstStyle/>
          <a:p>
            <a:pPr lvl="1"/>
            <a:r>
              <a:rPr lang="es-419" noProof="0" dirty="0"/>
              <a:t>LAS VERDADES DE LA RESURRECCIÓN </a:t>
            </a:r>
          </a:p>
          <a:p>
            <a:pPr lvl="2"/>
            <a:r>
              <a:rPr lang="es-419" b="1" noProof="0" dirty="0">
                <a:solidFill>
                  <a:srgbClr val="C00000"/>
                </a:solidFill>
              </a:rPr>
              <a:t>La muerte murió ese viernes, </a:t>
            </a:r>
            <a:r>
              <a:rPr lang="es-419" noProof="0" dirty="0"/>
              <a:t>cuando él inclinó la cabeza. Él quebró los grilletes. </a:t>
            </a:r>
          </a:p>
        </p:txBody>
      </p:sp>
    </p:spTree>
    <p:extLst>
      <p:ext uri="{BB962C8B-B14F-4D97-AF65-F5344CB8AC3E}">
        <p14:creationId xmlns:p14="http://schemas.microsoft.com/office/powerpoint/2010/main" val="3338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348C7-ACA6-0FCB-7C78-6516AC826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CCBFF5-7BD9-FCE2-CE0E-AADEB9126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68" y="1241308"/>
            <a:ext cx="5394332" cy="4888032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LAS VERDADES DE LA RESURRECCIÓN  </a:t>
            </a:r>
          </a:p>
          <a:p>
            <a:pPr lvl="2"/>
            <a:r>
              <a:rPr lang="es-419" noProof="0" dirty="0"/>
              <a:t>La resurrección representa el poder de la liberación, la seguridad sobre la duda, el triunfo sobre la soledad y la seguridad de la vida eterna.</a:t>
            </a:r>
          </a:p>
        </p:txBody>
      </p:sp>
    </p:spTree>
    <p:extLst>
      <p:ext uri="{BB962C8B-B14F-4D97-AF65-F5344CB8AC3E}">
        <p14:creationId xmlns:p14="http://schemas.microsoft.com/office/powerpoint/2010/main" val="990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36498-E637-4436-7151-47E52FB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065344-8946-EEEF-3B48-FC2D5AE9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151" y="1151906"/>
            <a:ext cx="5948425" cy="5120305"/>
          </a:xfrm>
          <a:noFill/>
        </p:spPr>
        <p:txBody>
          <a:bodyPr>
            <a:normAutofit/>
          </a:bodyPr>
          <a:lstStyle/>
          <a:p>
            <a:pPr lvl="2"/>
            <a:r>
              <a:rPr lang="es-419" b="1" noProof="0" dirty="0">
                <a:solidFill>
                  <a:srgbClr val="C00000"/>
                </a:solidFill>
              </a:rPr>
              <a:t>La victoria sobre la muerte fue garantizada 2.000 años atrás</a:t>
            </a:r>
            <a:r>
              <a:rPr lang="es-419" noProof="0" dirty="0"/>
              <a:t>,</a:t>
            </a:r>
            <a:r>
              <a:rPr lang="es-419" b="1" noProof="0" dirty="0">
                <a:solidFill>
                  <a:srgbClr val="C00000"/>
                </a:solidFill>
              </a:rPr>
              <a:t> </a:t>
            </a:r>
            <a:r>
              <a:rPr lang="es-419" noProof="0" dirty="0"/>
              <a:t>en el calvario, cuando el Hombre Dios dejó la tumba vacía. </a:t>
            </a:r>
          </a:p>
        </p:txBody>
      </p:sp>
    </p:spTree>
    <p:extLst>
      <p:ext uri="{BB962C8B-B14F-4D97-AF65-F5344CB8AC3E}">
        <p14:creationId xmlns:p14="http://schemas.microsoft.com/office/powerpoint/2010/main" val="4853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F131A-7A1F-803B-721A-FAD16B88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71A228-53A8-0657-00FB-7B55BF23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1071321"/>
            <a:ext cx="4907792" cy="5001107"/>
          </a:xfrm>
        </p:spPr>
        <p:txBody>
          <a:bodyPr>
            <a:normAutofit/>
          </a:bodyPr>
          <a:lstStyle/>
          <a:p>
            <a:pPr lvl="2"/>
            <a:r>
              <a:rPr lang="es-419" dirty="0"/>
              <a:t>Viviremos</a:t>
            </a:r>
            <a:r>
              <a:rPr lang="es-419" noProof="0" dirty="0"/>
              <a:t> en la tierra del </a:t>
            </a:r>
            <a:r>
              <a:rPr lang="es-419" b="1" noProof="0" dirty="0">
                <a:solidFill>
                  <a:srgbClr val="C00000"/>
                </a:solidFill>
              </a:rPr>
              <a:t>“no más”</a:t>
            </a:r>
            <a:r>
              <a:rPr lang="es-419" noProof="0" dirty="0"/>
              <a:t>: no más muerte, lágrimas, dolor, injusticias ni separaciones.</a:t>
            </a:r>
          </a:p>
        </p:txBody>
      </p:sp>
    </p:spTree>
    <p:extLst>
      <p:ext uri="{BB962C8B-B14F-4D97-AF65-F5344CB8AC3E}">
        <p14:creationId xmlns:p14="http://schemas.microsoft.com/office/powerpoint/2010/main" val="20838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8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40" y="3949558"/>
            <a:ext cx="9431382" cy="2672617"/>
          </a:xfrm>
        </p:spPr>
        <p:txBody>
          <a:bodyPr>
            <a:normAutofit/>
          </a:bodyPr>
          <a:lstStyle/>
          <a:p>
            <a:r>
              <a:rPr lang="es-419" sz="5400" noProof="0" dirty="0"/>
              <a:t>EL PODER DE SU RESURRECCIÓN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434" y="1554643"/>
            <a:ext cx="6371011" cy="4187983"/>
          </a:xfrm>
        </p:spPr>
        <p:txBody>
          <a:bodyPr>
            <a:normAutofit/>
          </a:bodyPr>
          <a:lstStyle/>
          <a:p>
            <a:pPr lvl="1"/>
            <a:r>
              <a:rPr lang="es-419" sz="3600" noProof="0" dirty="0"/>
              <a:t>Aparentemente, la cruz </a:t>
            </a:r>
            <a:r>
              <a:rPr lang="es-419" sz="3600" noProof="0" dirty="0">
                <a:solidFill>
                  <a:srgbClr val="C00000"/>
                </a:solidFill>
              </a:rPr>
              <a:t>representó</a:t>
            </a:r>
            <a:r>
              <a:rPr lang="es-419" sz="3600" noProof="0" dirty="0"/>
              <a:t> una </a:t>
            </a:r>
            <a:r>
              <a:rPr lang="es-419" sz="3600" noProof="0" dirty="0">
                <a:solidFill>
                  <a:srgbClr val="C00000"/>
                </a:solidFill>
              </a:rPr>
              <a:t>formidable victoria </a:t>
            </a:r>
            <a:r>
              <a:rPr lang="es-419" sz="3600" noProof="0" dirty="0"/>
              <a:t>para los enemigos de Cristo. 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38BC8-B20D-6E03-0558-EF70BD1E1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D45A24-E720-1205-669F-8E7B95B5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026" y="880492"/>
            <a:ext cx="6577788" cy="4886807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PARA QUE SE CUMPLIERA LA PROFECÍA</a:t>
            </a:r>
          </a:p>
          <a:p>
            <a:pPr lvl="2"/>
            <a:r>
              <a:rPr lang="es-419" noProof="0" dirty="0"/>
              <a:t>Quebraron las piernas de los dos ladrones. Era para acelerar la muerte. </a:t>
            </a:r>
          </a:p>
        </p:txBody>
      </p:sp>
    </p:spTree>
    <p:extLst>
      <p:ext uri="{BB962C8B-B14F-4D97-AF65-F5344CB8AC3E}">
        <p14:creationId xmlns:p14="http://schemas.microsoft.com/office/powerpoint/2010/main" val="36742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6F670-F8EB-C633-6199-C42411C6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A74050-86D5-9EEC-2F69-2719ABF7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997" y="1128714"/>
            <a:ext cx="6611125" cy="4916604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PARA QUE SE CUMPLIERA LA PROFECÍA</a:t>
            </a:r>
          </a:p>
          <a:p>
            <a:pPr lvl="2"/>
            <a:r>
              <a:rPr lang="es-419" noProof="0" dirty="0"/>
              <a:t>La muerte es parte de la realidad humana. Nacimos en el planeta incorrecto. Pero eso no es todo. </a:t>
            </a:r>
            <a:r>
              <a:rPr lang="es-419" b="1" noProof="0" dirty="0">
                <a:solidFill>
                  <a:srgbClr val="C00000"/>
                </a:solidFill>
              </a:rPr>
              <a:t>La resurrección de Jesús trajo luz a nuestras tinieblas.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BB30AA-6B4E-3BAD-1BB8-FFADDAF76E51}"/>
              </a:ext>
            </a:extLst>
          </p:cNvPr>
          <p:cNvSpPr txBox="1"/>
          <p:nvPr/>
        </p:nvSpPr>
        <p:spPr>
          <a:xfrm>
            <a:off x="5649238" y="2906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0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38" y="1024582"/>
            <a:ext cx="5127157" cy="4808836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ÉL ESTÁ VIVO</a:t>
            </a:r>
          </a:p>
          <a:p>
            <a:pPr lvl="2"/>
            <a:r>
              <a:rPr lang="es-419" noProof="0" dirty="0"/>
              <a:t>Quien tuvo una entrada sobrenatural en la historia sale de ella también con una resurrección gloriosa.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81A78-0EBD-420C-2E77-6A255E6E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5E4ADD-9704-066A-5A90-5390C349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0" y="1100138"/>
            <a:ext cx="5048616" cy="4780261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él ESTÁ VIVO</a:t>
            </a:r>
          </a:p>
          <a:p>
            <a:pPr lvl="2"/>
            <a:r>
              <a:rPr lang="es-419" noProof="0" dirty="0"/>
              <a:t>“¿Quién movió la piedra?”</a:t>
            </a:r>
          </a:p>
        </p:txBody>
      </p:sp>
    </p:spTree>
    <p:extLst>
      <p:ext uri="{BB962C8B-B14F-4D97-AF65-F5344CB8AC3E}">
        <p14:creationId xmlns:p14="http://schemas.microsoft.com/office/powerpoint/2010/main" val="25861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4A69-42FD-E3C2-B811-B29211F9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553C9B-56A5-0FE4-A067-6A3269C7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45" y="1010293"/>
            <a:ext cx="5272455" cy="4837413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EL HECHO Y SU SIGNIFICADO</a:t>
            </a:r>
          </a:p>
          <a:p>
            <a:pPr lvl="2"/>
            <a:r>
              <a:rPr lang="es-419" noProof="0" dirty="0"/>
              <a:t>La resurrección de Jesús fue la vindicación de todo lo que él dijo y enseñó. </a:t>
            </a:r>
          </a:p>
        </p:txBody>
      </p:sp>
    </p:spTree>
    <p:extLst>
      <p:ext uri="{BB962C8B-B14F-4D97-AF65-F5344CB8AC3E}">
        <p14:creationId xmlns:p14="http://schemas.microsoft.com/office/powerpoint/2010/main" val="3659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F628C-F360-CFC0-473D-D782008E5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A995CD-FBD1-3904-6D1C-EB05343E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71" y="1243012"/>
            <a:ext cx="5058141" cy="4371975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EL HECHO Y SU SIGNIFICADO</a:t>
            </a:r>
          </a:p>
          <a:p>
            <a:pPr lvl="2"/>
            <a:r>
              <a:rPr lang="es-419" noProof="0" dirty="0"/>
              <a:t>Si Cristo no hubiese resucitado, nada tendría sentido (1 Corintios 15:17).</a:t>
            </a:r>
          </a:p>
        </p:txBody>
      </p:sp>
    </p:spTree>
    <p:extLst>
      <p:ext uri="{BB962C8B-B14F-4D97-AF65-F5344CB8AC3E}">
        <p14:creationId xmlns:p14="http://schemas.microsoft.com/office/powerpoint/2010/main" val="6147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2282275F-4F39-408F-B42F-ADDA2A2D7D3A}"/>
</file>

<file path=customXml/itemProps2.xml><?xml version="1.0" encoding="utf-8"?>
<ds:datastoreItem xmlns:ds="http://schemas.openxmlformats.org/officeDocument/2006/customXml" ds:itemID="{4225DC5A-C897-4E65-87D3-EC63B876423F}"/>
</file>

<file path=customXml/itemProps3.xml><?xml version="1.0" encoding="utf-8"?>
<ds:datastoreItem xmlns:ds="http://schemas.openxmlformats.org/officeDocument/2006/customXml" ds:itemID="{3CBA5847-6BEE-4287-A3AF-1576B2873120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2923</TotalTime>
  <Words>280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EL PODER DE SU RESURRECCIÓN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2025-10-29T13:17:15Z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