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9"/>
  </p:handoutMasterIdLst>
  <p:sldIdLst>
    <p:sldId id="256" r:id="rId2"/>
    <p:sldId id="258" r:id="rId3"/>
    <p:sldId id="285" r:id="rId4"/>
    <p:sldId id="332" r:id="rId5"/>
    <p:sldId id="313" r:id="rId6"/>
    <p:sldId id="333" r:id="rId7"/>
    <p:sldId id="324" r:id="rId8"/>
    <p:sldId id="334" r:id="rId9"/>
    <p:sldId id="325" r:id="rId10"/>
    <p:sldId id="335" r:id="rId11"/>
    <p:sldId id="326" r:id="rId12"/>
    <p:sldId id="336" r:id="rId13"/>
    <p:sldId id="311" r:id="rId14"/>
    <p:sldId id="337" r:id="rId15"/>
    <p:sldId id="331" r:id="rId16"/>
    <p:sldId id="338" r:id="rId17"/>
    <p:sldId id="27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/>
    <p:restoredTop sz="94694"/>
  </p:normalViewPr>
  <p:slideViewPr>
    <p:cSldViewPr snapToGrid="0">
      <p:cViewPr varScale="1">
        <p:scale>
          <a:sx n="106" d="100"/>
          <a:sy n="106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Camila Daniela Pereyra" userId="d845e14f-0275-4180-9126-9822cc65e4d6" providerId="ADAL" clId="{C7DE0293-E060-473F-B364-7B567ADFD841}"/>
    <pc:docChg chg="modSld">
      <pc:chgData name="DSA - Camila Daniela Pereyra" userId="d845e14f-0275-4180-9126-9822cc65e4d6" providerId="ADAL" clId="{C7DE0293-E060-473F-B364-7B567ADFD841}" dt="2025-10-29T13:04:53.077" v="20" actId="20577"/>
      <pc:docMkLst>
        <pc:docMk/>
      </pc:docMkLst>
      <pc:sldChg chg="modSp mod">
        <pc:chgData name="DSA - Camila Daniela Pereyra" userId="d845e14f-0275-4180-9126-9822cc65e4d6" providerId="ADAL" clId="{C7DE0293-E060-473F-B364-7B567ADFD841}" dt="2025-10-29T12:54:35.393" v="0" actId="790"/>
        <pc:sldMkLst>
          <pc:docMk/>
          <pc:sldMk cId="2194967833" sldId="258"/>
        </pc:sldMkLst>
        <pc:spChg chg="mod">
          <ac:chgData name="DSA - Camila Daniela Pereyra" userId="d845e14f-0275-4180-9126-9822cc65e4d6" providerId="ADAL" clId="{C7DE0293-E060-473F-B364-7B567ADFD841}" dt="2025-10-29T12:54:35.393" v="0" actId="790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54:43.847" v="1" actId="790"/>
        <pc:sldMkLst>
          <pc:docMk/>
          <pc:sldMk cId="185961527" sldId="285"/>
        </pc:sldMkLst>
        <pc:spChg chg="mod">
          <ac:chgData name="DSA - Camila Daniela Pereyra" userId="d845e14f-0275-4180-9126-9822cc65e4d6" providerId="ADAL" clId="{C7DE0293-E060-473F-B364-7B567ADFD841}" dt="2025-10-29T12:54:43.847" v="1" actId="790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2:51.352" v="16" actId="790"/>
        <pc:sldMkLst>
          <pc:docMk/>
          <pc:sldMk cId="3896212680" sldId="311"/>
        </pc:sldMkLst>
        <pc:spChg chg="mod">
          <ac:chgData name="DSA - Camila Daniela Pereyra" userId="d845e14f-0275-4180-9126-9822cc65e4d6" providerId="ADAL" clId="{C7DE0293-E060-473F-B364-7B567ADFD841}" dt="2025-10-29T13:02:51.352" v="16" actId="790"/>
          <ac:spMkLst>
            <pc:docMk/>
            <pc:sldMk cId="3896212680" sldId="311"/>
            <ac:spMk id="4" creationId="{A1AD9C64-2D80-CB5E-2A04-AE7E7413B4E8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55:18.534" v="3" actId="790"/>
        <pc:sldMkLst>
          <pc:docMk/>
          <pc:sldMk cId="3107112672" sldId="313"/>
        </pc:sldMkLst>
        <pc:spChg chg="mod">
          <ac:chgData name="DSA - Camila Daniela Pereyra" userId="d845e14f-0275-4180-9126-9822cc65e4d6" providerId="ADAL" clId="{C7DE0293-E060-473F-B364-7B567ADFD841}" dt="2025-10-29T12:55:18.534" v="3" actId="790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0:47.933" v="5" actId="790"/>
        <pc:sldMkLst>
          <pc:docMk/>
          <pc:sldMk cId="1777700495" sldId="324"/>
        </pc:sldMkLst>
        <pc:spChg chg="mod">
          <ac:chgData name="DSA - Camila Daniela Pereyra" userId="d845e14f-0275-4180-9126-9822cc65e4d6" providerId="ADAL" clId="{C7DE0293-E060-473F-B364-7B567ADFD841}" dt="2025-10-29T13:00:47.933" v="5" actId="790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1:23.073" v="7" actId="790"/>
        <pc:sldMkLst>
          <pc:docMk/>
          <pc:sldMk cId="1046356650" sldId="325"/>
        </pc:sldMkLst>
        <pc:spChg chg="mod">
          <ac:chgData name="DSA - Camila Daniela Pereyra" userId="d845e14f-0275-4180-9126-9822cc65e4d6" providerId="ADAL" clId="{C7DE0293-E060-473F-B364-7B567ADFD841}" dt="2025-10-29T13:01:23.073" v="7" actId="790"/>
          <ac:spMkLst>
            <pc:docMk/>
            <pc:sldMk cId="1046356650" sldId="325"/>
            <ac:spMk id="4" creationId="{CBCCAB41-003C-151C-38D4-2EDDC3604B1F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2:28.288" v="13" actId="20577"/>
        <pc:sldMkLst>
          <pc:docMk/>
          <pc:sldMk cId="891087084" sldId="326"/>
        </pc:sldMkLst>
        <pc:spChg chg="mod">
          <ac:chgData name="DSA - Camila Daniela Pereyra" userId="d845e14f-0275-4180-9126-9822cc65e4d6" providerId="ADAL" clId="{C7DE0293-E060-473F-B364-7B567ADFD841}" dt="2025-10-29T13:02:28.288" v="13" actId="20577"/>
          <ac:spMkLst>
            <pc:docMk/>
            <pc:sldMk cId="891087084" sldId="326"/>
            <ac:spMk id="4" creationId="{CDBBE71B-5979-D397-3054-28FB4139005D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4:31.352" v="18" actId="790"/>
        <pc:sldMkLst>
          <pc:docMk/>
          <pc:sldMk cId="394642919" sldId="331"/>
        </pc:sldMkLst>
        <pc:spChg chg="mod">
          <ac:chgData name="DSA - Camila Daniela Pereyra" userId="d845e14f-0275-4180-9126-9822cc65e4d6" providerId="ADAL" clId="{C7DE0293-E060-473F-B364-7B567ADFD841}" dt="2025-10-29T13:04:31.352" v="18" actId="790"/>
          <ac:spMkLst>
            <pc:docMk/>
            <pc:sldMk cId="394642919" sldId="331"/>
            <ac:spMk id="4" creationId="{632CF6FF-2C7C-93DB-C7F4-834445FD7A32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54:54.222" v="2" actId="790"/>
        <pc:sldMkLst>
          <pc:docMk/>
          <pc:sldMk cId="3674257862" sldId="332"/>
        </pc:sldMkLst>
        <pc:spChg chg="mod">
          <ac:chgData name="DSA - Camila Daniela Pereyra" userId="d845e14f-0275-4180-9126-9822cc65e4d6" providerId="ADAL" clId="{C7DE0293-E060-473F-B364-7B567ADFD841}" dt="2025-10-29T12:54:54.222" v="2" actId="790"/>
          <ac:spMkLst>
            <pc:docMk/>
            <pc:sldMk cId="3674257862" sldId="332"/>
            <ac:spMk id="4" creationId="{ECD45A24-E720-1205-669F-8E7B95B56243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0:34.685" v="4" actId="790"/>
        <pc:sldMkLst>
          <pc:docMk/>
          <pc:sldMk cId="3659947247" sldId="333"/>
        </pc:sldMkLst>
        <pc:spChg chg="mod">
          <ac:chgData name="DSA - Camila Daniela Pereyra" userId="d845e14f-0275-4180-9126-9822cc65e4d6" providerId="ADAL" clId="{C7DE0293-E060-473F-B364-7B567ADFD841}" dt="2025-10-29T13:00:34.685" v="4" actId="790"/>
          <ac:spMkLst>
            <pc:docMk/>
            <pc:sldMk cId="3659947247" sldId="333"/>
            <ac:spMk id="4" creationId="{1A553C9B-56A5-0FE4-A067-6A3269C71300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1:12.830" v="6" actId="790"/>
        <pc:sldMkLst>
          <pc:docMk/>
          <pc:sldMk cId="3338977189" sldId="334"/>
        </pc:sldMkLst>
        <pc:spChg chg="mod">
          <ac:chgData name="DSA - Camila Daniela Pereyra" userId="d845e14f-0275-4180-9126-9822cc65e4d6" providerId="ADAL" clId="{C7DE0293-E060-473F-B364-7B567ADFD841}" dt="2025-10-29T13:01:12.830" v="6" actId="790"/>
          <ac:spMkLst>
            <pc:docMk/>
            <pc:sldMk cId="3338977189" sldId="334"/>
            <ac:spMk id="4" creationId="{3DE0DEC6-A3AF-7033-E132-DA70C3AD5E0C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1:46.305" v="9" actId="20577"/>
        <pc:sldMkLst>
          <pc:docMk/>
          <pc:sldMk cId="2841361094" sldId="335"/>
        </pc:sldMkLst>
        <pc:spChg chg="mod">
          <ac:chgData name="DSA - Camila Daniela Pereyra" userId="d845e14f-0275-4180-9126-9822cc65e4d6" providerId="ADAL" clId="{C7DE0293-E060-473F-B364-7B567ADFD841}" dt="2025-10-29T13:01:46.305" v="9" actId="20577"/>
          <ac:spMkLst>
            <pc:docMk/>
            <pc:sldMk cId="2841361094" sldId="335"/>
            <ac:spMk id="4" creationId="{BF9B8E96-A999-C39F-161C-2D19AF939874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2:41.296" v="15" actId="20577"/>
        <pc:sldMkLst>
          <pc:docMk/>
          <pc:sldMk cId="809723568" sldId="336"/>
        </pc:sldMkLst>
        <pc:spChg chg="mod">
          <ac:chgData name="DSA - Camila Daniela Pereyra" userId="d845e14f-0275-4180-9126-9822cc65e4d6" providerId="ADAL" clId="{C7DE0293-E060-473F-B364-7B567ADFD841}" dt="2025-10-29T13:02:41.296" v="15" actId="20577"/>
          <ac:spMkLst>
            <pc:docMk/>
            <pc:sldMk cId="809723568" sldId="336"/>
            <ac:spMk id="4" creationId="{51CA4EBA-1ED6-86CC-01CD-A274E270F1C2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3:38.222" v="17" actId="790"/>
        <pc:sldMkLst>
          <pc:docMk/>
          <pc:sldMk cId="791856711" sldId="337"/>
        </pc:sldMkLst>
        <pc:spChg chg="mod">
          <ac:chgData name="DSA - Camila Daniela Pereyra" userId="d845e14f-0275-4180-9126-9822cc65e4d6" providerId="ADAL" clId="{C7DE0293-E060-473F-B364-7B567ADFD841}" dt="2025-10-29T13:03:38.222" v="17" actId="790"/>
          <ac:spMkLst>
            <pc:docMk/>
            <pc:sldMk cId="791856711" sldId="337"/>
            <ac:spMk id="4" creationId="{1CF30887-87CC-B990-43C2-F3201C2B0954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4:53.077" v="20" actId="20577"/>
        <pc:sldMkLst>
          <pc:docMk/>
          <pc:sldMk cId="485326754" sldId="338"/>
        </pc:sldMkLst>
        <pc:spChg chg="mod">
          <ac:chgData name="DSA - Camila Daniela Pereyra" userId="d845e14f-0275-4180-9126-9822cc65e4d6" providerId="ADAL" clId="{C7DE0293-E060-473F-B364-7B567ADFD841}" dt="2025-10-29T13:04:53.077" v="20" actId="20577"/>
          <ac:spMkLst>
            <pc:docMk/>
            <pc:sldMk cId="485326754" sldId="338"/>
            <ac:spMk id="4" creationId="{44065344-8946-EEEF-3B48-FC2D5AE9A093}"/>
          </ac:spMkLst>
        </pc:spChg>
      </pc:sldChg>
    </pc:docChg>
  </pc:docChgLst>
  <pc:docChgLst>
    <pc:chgData name="Yasmim Gluchowiski" userId="5b2a4d09dbb555f0" providerId="LiveId" clId="{28FCD8B7-5760-4D45-9D80-21B615915793}"/>
    <pc:docChg chg="undo custSel modSld modMainMaster">
      <pc:chgData name="Yasmim Gluchowiski" userId="5b2a4d09dbb555f0" providerId="LiveId" clId="{28FCD8B7-5760-4D45-9D80-21B615915793}" dt="2025-10-20T17:18:17.230" v="115"/>
      <pc:docMkLst>
        <pc:docMk/>
      </pc:docMkLst>
      <pc:sldChg chg="modSp mod">
        <pc:chgData name="Yasmim Gluchowiski" userId="5b2a4d09dbb555f0" providerId="LiveId" clId="{28FCD8B7-5760-4D45-9D80-21B615915793}" dt="2025-10-20T17:10:26.136" v="8"/>
        <pc:sldMkLst>
          <pc:docMk/>
          <pc:sldMk cId="185961527" sldId="285"/>
        </pc:sldMkLst>
        <pc:spChg chg="mod">
          <ac:chgData name="Yasmim Gluchowiski" userId="5b2a4d09dbb555f0" providerId="LiveId" clId="{28FCD8B7-5760-4D45-9D80-21B615915793}" dt="2025-10-20T17:10:26.136" v="8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Yasmim Gluchowiski" userId="5b2a4d09dbb555f0" providerId="LiveId" clId="{28FCD8B7-5760-4D45-9D80-21B615915793}" dt="2025-10-20T17:16:52.628" v="101"/>
        <pc:sldMkLst>
          <pc:docMk/>
          <pc:sldMk cId="3896212680" sldId="311"/>
        </pc:sldMkLst>
        <pc:spChg chg="mod">
          <ac:chgData name="Yasmim Gluchowiski" userId="5b2a4d09dbb555f0" providerId="LiveId" clId="{28FCD8B7-5760-4D45-9D80-21B615915793}" dt="2025-10-20T17:16:52.628" v="101"/>
          <ac:spMkLst>
            <pc:docMk/>
            <pc:sldMk cId="3896212680" sldId="311"/>
            <ac:spMk id="4" creationId="{A1AD9C64-2D80-CB5E-2A04-AE7E7413B4E8}"/>
          </ac:spMkLst>
        </pc:spChg>
      </pc:sldChg>
      <pc:sldChg chg="addSp delSp modSp mod">
        <pc:chgData name="Yasmim Gluchowiski" userId="5b2a4d09dbb555f0" providerId="LiveId" clId="{28FCD8B7-5760-4D45-9D80-21B615915793}" dt="2025-10-20T17:11:21.043" v="27"/>
        <pc:sldMkLst>
          <pc:docMk/>
          <pc:sldMk cId="3107112672" sldId="313"/>
        </pc:sldMkLst>
        <pc:spChg chg="mod">
          <ac:chgData name="Yasmim Gluchowiski" userId="5b2a4d09dbb555f0" providerId="LiveId" clId="{28FCD8B7-5760-4D45-9D80-21B615915793}" dt="2025-10-20T17:11:20.403" v="25" actId="14100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">
        <pc:chgData name="Yasmim Gluchowiski" userId="5b2a4d09dbb555f0" providerId="LiveId" clId="{28FCD8B7-5760-4D45-9D80-21B615915793}" dt="2025-10-20T17:12:32.503" v="40" actId="1076"/>
        <pc:sldMkLst>
          <pc:docMk/>
          <pc:sldMk cId="1777700495" sldId="324"/>
        </pc:sldMkLst>
        <pc:spChg chg="mod">
          <ac:chgData name="Yasmim Gluchowiski" userId="5b2a4d09dbb555f0" providerId="LiveId" clId="{28FCD8B7-5760-4D45-9D80-21B615915793}" dt="2025-10-20T17:12:32.503" v="40" actId="1076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">
        <pc:chgData name="Yasmim Gluchowiski" userId="5b2a4d09dbb555f0" providerId="LiveId" clId="{28FCD8B7-5760-4D45-9D80-21B615915793}" dt="2025-10-20T17:14:12.999" v="71" actId="20577"/>
        <pc:sldMkLst>
          <pc:docMk/>
          <pc:sldMk cId="1046356650" sldId="325"/>
        </pc:sldMkLst>
        <pc:spChg chg="mod">
          <ac:chgData name="Yasmim Gluchowiski" userId="5b2a4d09dbb555f0" providerId="LiveId" clId="{28FCD8B7-5760-4D45-9D80-21B615915793}" dt="2025-10-20T17:14:12.999" v="71" actId="20577"/>
          <ac:spMkLst>
            <pc:docMk/>
            <pc:sldMk cId="1046356650" sldId="325"/>
            <ac:spMk id="4" creationId="{CBCCAB41-003C-151C-38D4-2EDDC3604B1F}"/>
          </ac:spMkLst>
        </pc:spChg>
      </pc:sldChg>
      <pc:sldChg chg="modSp mod">
        <pc:chgData name="Yasmim Gluchowiski" userId="5b2a4d09dbb555f0" providerId="LiveId" clId="{28FCD8B7-5760-4D45-9D80-21B615915793}" dt="2025-10-20T17:15:32.402" v="90" actId="20577"/>
        <pc:sldMkLst>
          <pc:docMk/>
          <pc:sldMk cId="891087084" sldId="326"/>
        </pc:sldMkLst>
        <pc:spChg chg="mod">
          <ac:chgData name="Yasmim Gluchowiski" userId="5b2a4d09dbb555f0" providerId="LiveId" clId="{28FCD8B7-5760-4D45-9D80-21B615915793}" dt="2025-10-20T17:15:32.402" v="90" actId="20577"/>
          <ac:spMkLst>
            <pc:docMk/>
            <pc:sldMk cId="891087084" sldId="326"/>
            <ac:spMk id="4" creationId="{CDBBE71B-5979-D397-3054-28FB4139005D}"/>
          </ac:spMkLst>
        </pc:spChg>
      </pc:sldChg>
      <pc:sldChg chg="modSp mod">
        <pc:chgData name="Yasmim Gluchowiski" userId="5b2a4d09dbb555f0" providerId="LiveId" clId="{28FCD8B7-5760-4D45-9D80-21B615915793}" dt="2025-10-20T17:17:36.596" v="109"/>
        <pc:sldMkLst>
          <pc:docMk/>
          <pc:sldMk cId="394642919" sldId="331"/>
        </pc:sldMkLst>
        <pc:spChg chg="mod">
          <ac:chgData name="Yasmim Gluchowiski" userId="5b2a4d09dbb555f0" providerId="LiveId" clId="{28FCD8B7-5760-4D45-9D80-21B615915793}" dt="2025-10-20T17:17:36.596" v="109"/>
          <ac:spMkLst>
            <pc:docMk/>
            <pc:sldMk cId="394642919" sldId="331"/>
            <ac:spMk id="4" creationId="{632CF6FF-2C7C-93DB-C7F4-834445FD7A32}"/>
          </ac:spMkLst>
        </pc:spChg>
      </pc:sldChg>
      <pc:sldChg chg="modSp mod">
        <pc:chgData name="Yasmim Gluchowiski" userId="5b2a4d09dbb555f0" providerId="LiveId" clId="{28FCD8B7-5760-4D45-9D80-21B615915793}" dt="2025-10-20T17:10:50.407" v="14" actId="20577"/>
        <pc:sldMkLst>
          <pc:docMk/>
          <pc:sldMk cId="3674257862" sldId="332"/>
        </pc:sldMkLst>
        <pc:spChg chg="mod">
          <ac:chgData name="Yasmim Gluchowiski" userId="5b2a4d09dbb555f0" providerId="LiveId" clId="{28FCD8B7-5760-4D45-9D80-21B615915793}" dt="2025-10-20T17:10:50.407" v="14" actId="20577"/>
          <ac:spMkLst>
            <pc:docMk/>
            <pc:sldMk cId="3674257862" sldId="332"/>
            <ac:spMk id="4" creationId="{ECD45A24-E720-1205-669F-8E7B95B56243}"/>
          </ac:spMkLst>
        </pc:spChg>
      </pc:sldChg>
      <pc:sldChg chg="modSp mod">
        <pc:chgData name="Yasmim Gluchowiski" userId="5b2a4d09dbb555f0" providerId="LiveId" clId="{28FCD8B7-5760-4D45-9D80-21B615915793}" dt="2025-10-20T17:11:59.667" v="33"/>
        <pc:sldMkLst>
          <pc:docMk/>
          <pc:sldMk cId="3659947247" sldId="333"/>
        </pc:sldMkLst>
        <pc:spChg chg="mod">
          <ac:chgData name="Yasmim Gluchowiski" userId="5b2a4d09dbb555f0" providerId="LiveId" clId="{28FCD8B7-5760-4D45-9D80-21B615915793}" dt="2025-10-20T17:11:59.667" v="33"/>
          <ac:spMkLst>
            <pc:docMk/>
            <pc:sldMk cId="3659947247" sldId="333"/>
            <ac:spMk id="4" creationId="{1A553C9B-56A5-0FE4-A067-6A3269C71300}"/>
          </ac:spMkLst>
        </pc:spChg>
      </pc:sldChg>
      <pc:sldChg chg="modSp mod">
        <pc:chgData name="Yasmim Gluchowiski" userId="5b2a4d09dbb555f0" providerId="LiveId" clId="{28FCD8B7-5760-4D45-9D80-21B615915793}" dt="2025-10-20T17:13:37.822" v="55" actId="1076"/>
        <pc:sldMkLst>
          <pc:docMk/>
          <pc:sldMk cId="3338977189" sldId="334"/>
        </pc:sldMkLst>
        <pc:spChg chg="mod">
          <ac:chgData name="Yasmim Gluchowiski" userId="5b2a4d09dbb555f0" providerId="LiveId" clId="{28FCD8B7-5760-4D45-9D80-21B615915793}" dt="2025-10-20T17:13:37.822" v="55" actId="1076"/>
          <ac:spMkLst>
            <pc:docMk/>
            <pc:sldMk cId="3338977189" sldId="334"/>
            <ac:spMk id="4" creationId="{3DE0DEC6-A3AF-7033-E132-DA70C3AD5E0C}"/>
          </ac:spMkLst>
        </pc:spChg>
      </pc:sldChg>
      <pc:sldChg chg="modSp mod">
        <pc:chgData name="Yasmim Gluchowiski" userId="5b2a4d09dbb555f0" providerId="LiveId" clId="{28FCD8B7-5760-4D45-9D80-21B615915793}" dt="2025-10-20T17:15:05.075" v="85" actId="20577"/>
        <pc:sldMkLst>
          <pc:docMk/>
          <pc:sldMk cId="2841361094" sldId="335"/>
        </pc:sldMkLst>
        <pc:spChg chg="mod">
          <ac:chgData name="Yasmim Gluchowiski" userId="5b2a4d09dbb555f0" providerId="LiveId" clId="{28FCD8B7-5760-4D45-9D80-21B615915793}" dt="2025-10-20T17:15:05.075" v="85" actId="20577"/>
          <ac:spMkLst>
            <pc:docMk/>
            <pc:sldMk cId="2841361094" sldId="335"/>
            <ac:spMk id="4" creationId="{BF9B8E96-A999-C39F-161C-2D19AF939874}"/>
          </ac:spMkLst>
        </pc:spChg>
      </pc:sldChg>
      <pc:sldChg chg="modSp mod">
        <pc:chgData name="Yasmim Gluchowiski" userId="5b2a4d09dbb555f0" providerId="LiveId" clId="{28FCD8B7-5760-4D45-9D80-21B615915793}" dt="2025-10-20T17:16:11.511" v="96" actId="1076"/>
        <pc:sldMkLst>
          <pc:docMk/>
          <pc:sldMk cId="809723568" sldId="336"/>
        </pc:sldMkLst>
        <pc:spChg chg="mod">
          <ac:chgData name="Yasmim Gluchowiski" userId="5b2a4d09dbb555f0" providerId="LiveId" clId="{28FCD8B7-5760-4D45-9D80-21B615915793}" dt="2025-10-20T17:16:11.511" v="96" actId="1076"/>
          <ac:spMkLst>
            <pc:docMk/>
            <pc:sldMk cId="809723568" sldId="336"/>
            <ac:spMk id="4" creationId="{51CA4EBA-1ED6-86CC-01CD-A274E270F1C2}"/>
          </ac:spMkLst>
        </pc:spChg>
      </pc:sldChg>
      <pc:sldChg chg="modSp mod">
        <pc:chgData name="Yasmim Gluchowiski" userId="5b2a4d09dbb555f0" providerId="LiveId" clId="{28FCD8B7-5760-4D45-9D80-21B615915793}" dt="2025-10-20T17:17:13.366" v="108" actId="20577"/>
        <pc:sldMkLst>
          <pc:docMk/>
          <pc:sldMk cId="791856711" sldId="337"/>
        </pc:sldMkLst>
        <pc:spChg chg="mod">
          <ac:chgData name="Yasmim Gluchowiski" userId="5b2a4d09dbb555f0" providerId="LiveId" clId="{28FCD8B7-5760-4D45-9D80-21B615915793}" dt="2025-10-20T17:17:13.366" v="108" actId="20577"/>
          <ac:spMkLst>
            <pc:docMk/>
            <pc:sldMk cId="791856711" sldId="337"/>
            <ac:spMk id="4" creationId="{1CF30887-87CC-B990-43C2-F3201C2B0954}"/>
          </ac:spMkLst>
        </pc:spChg>
      </pc:sldChg>
      <pc:sldChg chg="modSp mod">
        <pc:chgData name="Yasmim Gluchowiski" userId="5b2a4d09dbb555f0" providerId="LiveId" clId="{28FCD8B7-5760-4D45-9D80-21B615915793}" dt="2025-10-20T17:18:17.230" v="115"/>
        <pc:sldMkLst>
          <pc:docMk/>
          <pc:sldMk cId="485326754" sldId="338"/>
        </pc:sldMkLst>
        <pc:spChg chg="mod">
          <ac:chgData name="Yasmim Gluchowiski" userId="5b2a4d09dbb555f0" providerId="LiveId" clId="{28FCD8B7-5760-4D45-9D80-21B615915793}" dt="2025-10-20T17:18:17.230" v="115"/>
          <ac:spMkLst>
            <pc:docMk/>
            <pc:sldMk cId="485326754" sldId="338"/>
            <ac:spMk id="4" creationId="{44065344-8946-EEEF-3B48-FC2D5AE9A093}"/>
          </ac:spMkLst>
        </pc:spChg>
      </pc:sldChg>
      <pc:sldMasterChg chg="modSp modSldLayout">
        <pc:chgData name="Yasmim Gluchowiski" userId="5b2a4d09dbb555f0" providerId="LiveId" clId="{28FCD8B7-5760-4D45-9D80-21B615915793}" dt="2025-10-20T17:09:41.424" v="3" actId="14826"/>
        <pc:sldMasterMkLst>
          <pc:docMk/>
          <pc:sldMasterMk cId="1175122652" sldId="2147483660"/>
        </pc:sldMasterMkLst>
        <pc:picChg chg="mod">
          <ac:chgData name="Yasmim Gluchowiski" userId="5b2a4d09dbb555f0" providerId="LiveId" clId="{28FCD8B7-5760-4D45-9D80-21B615915793}" dt="2025-10-20T17:09:41.424" v="3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delSp mod setBg">
          <pc:chgData name="Yasmim Gluchowiski" userId="5b2a4d09dbb555f0" providerId="LiveId" clId="{28FCD8B7-5760-4D45-9D80-21B615915793}" dt="2025-10-20T17:09:31.326" v="2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  <pc:docChgLst>
    <pc:chgData name="marcos aurelio gularte de castro" userId="67f50566e2aee3b4" providerId="LiveId" clId="{A257C8B9-23D8-51A9-A383-737C280F27C0}"/>
    <pc:docChg chg="custSel modSld">
      <pc:chgData name="marcos aurelio gularte de castro" userId="67f50566e2aee3b4" providerId="LiveId" clId="{A257C8B9-23D8-51A9-A383-737C280F27C0}" dt="2025-10-20T21:46:02.492" v="2" actId="5793"/>
      <pc:docMkLst>
        <pc:docMk/>
      </pc:docMkLst>
      <pc:sldChg chg="modSp mod">
        <pc:chgData name="marcos aurelio gularte de castro" userId="67f50566e2aee3b4" providerId="LiveId" clId="{A257C8B9-23D8-51A9-A383-737C280F27C0}" dt="2025-10-20T21:45:48.800" v="0" actId="20577"/>
        <pc:sldMkLst>
          <pc:docMk/>
          <pc:sldMk cId="1777700495" sldId="324"/>
        </pc:sldMkLst>
        <pc:spChg chg="mod">
          <ac:chgData name="marcos aurelio gularte de castro" userId="67f50566e2aee3b4" providerId="LiveId" clId="{A257C8B9-23D8-51A9-A383-737C280F27C0}" dt="2025-10-20T21:45:48.800" v="0" actId="20577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">
        <pc:chgData name="marcos aurelio gularte de castro" userId="67f50566e2aee3b4" providerId="LiveId" clId="{A257C8B9-23D8-51A9-A383-737C280F27C0}" dt="2025-10-20T21:46:02.492" v="2" actId="5793"/>
        <pc:sldMkLst>
          <pc:docMk/>
          <pc:sldMk cId="809723568" sldId="336"/>
        </pc:sldMkLst>
        <pc:spChg chg="mod">
          <ac:chgData name="marcos aurelio gularte de castro" userId="67f50566e2aee3b4" providerId="LiveId" clId="{A257C8B9-23D8-51A9-A383-737C280F27C0}" dt="2025-10-20T21:46:02.492" v="2" actId="5793"/>
          <ac:spMkLst>
            <pc:docMk/>
            <pc:sldMk cId="809723568" sldId="336"/>
            <ac:spMk id="4" creationId="{51CA4EBA-1ED6-86CC-01CD-A274E270F1C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363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0507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5342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F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84815BC-3D92-7C24-03AF-FED4FA4080C0}"/>
              </a:ext>
            </a:extLst>
          </p:cNvPr>
          <p:cNvSpPr txBox="1"/>
          <p:nvPr/>
        </p:nvSpPr>
        <p:spPr>
          <a:xfrm>
            <a:off x="9592707" y="675090"/>
            <a:ext cx="230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membros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CD8495-A8CC-FF8A-C51C-59002602972A}"/>
              </a:ext>
            </a:extLst>
          </p:cNvPr>
          <p:cNvSpPr txBox="1"/>
          <p:nvPr/>
        </p:nvSpPr>
        <p:spPr>
          <a:xfrm>
            <a:off x="9592707" y="5928745"/>
            <a:ext cx="222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Sonho de batismos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DFFBD6-25DE-D5F1-AB08-51B0845F2EE6}"/>
              </a:ext>
            </a:extLst>
          </p:cNvPr>
          <p:cNvSpPr txBox="1"/>
          <p:nvPr/>
        </p:nvSpPr>
        <p:spPr>
          <a:xfrm>
            <a:off x="9592706" y="2687156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recebendo EB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976F0-D8C6-5AD7-D53C-B4A941052312}"/>
              </a:ext>
            </a:extLst>
          </p:cNvPr>
          <p:cNvSpPr txBox="1"/>
          <p:nvPr/>
        </p:nvSpPr>
        <p:spPr>
          <a:xfrm>
            <a:off x="9592707" y="1674980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ministrando EB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50F47FC-897E-D189-494D-759E67177F49}"/>
              </a:ext>
            </a:extLst>
          </p:cNvPr>
          <p:cNvSpPr txBox="1"/>
          <p:nvPr/>
        </p:nvSpPr>
        <p:spPr>
          <a:xfrm>
            <a:off x="9592706" y="4801401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Classe Bíblicas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E3D614-E856-A580-BC75-B815FAD0BD5C}"/>
              </a:ext>
            </a:extLst>
          </p:cNvPr>
          <p:cNvSpPr txBox="1"/>
          <p:nvPr/>
        </p:nvSpPr>
        <p:spPr>
          <a:xfrm>
            <a:off x="9592706" y="3847678"/>
            <a:ext cx="222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PGS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C2BA8A4-4D65-E783-C073-52CACE650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672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Imagem 15">
            <a:extLst>
              <a:ext uri="{FF2B5EF4-FFF2-40B4-BE49-F238E27FC236}">
                <a16:creationId xmlns:a16="http://schemas.microsoft.com/office/drawing/2014/main" id="{D3ED0323-A78B-9D17-78FD-754D2A754A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043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CCF9C3BA-B149-1C43-5441-959DAD069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5447732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ORADOR</a:t>
            </a:r>
          </a:p>
        </p:txBody>
      </p:sp>
      <p:sp>
        <p:nvSpPr>
          <p:cNvPr id="21" name="Espaço Reservado para Texto 19">
            <a:extLst>
              <a:ext uri="{FF2B5EF4-FFF2-40B4-BE49-F238E27FC236}">
                <a16:creationId xmlns:a16="http://schemas.microsoft.com/office/drawing/2014/main" id="{AF797D67-051E-9669-7745-016D231FE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1818" y="5455757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IGREJA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438BE562-3B0B-7DE5-AC72-3842F572CABE}"/>
              </a:ext>
            </a:extLst>
          </p:cNvPr>
          <p:cNvSpPr/>
          <p:nvPr/>
        </p:nvSpPr>
        <p:spPr>
          <a:xfrm flipV="1">
            <a:off x="8291951" y="298914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Texto 19">
            <a:extLst>
              <a:ext uri="{FF2B5EF4-FFF2-40B4-BE49-F238E27FC236}">
                <a16:creationId xmlns:a16="http://schemas.microsoft.com/office/drawing/2014/main" id="{F0918833-81EE-8BD2-C46B-EC832BB05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950" y="298915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BC414AD2-33CE-210D-875A-A48972048A1D}"/>
              </a:ext>
            </a:extLst>
          </p:cNvPr>
          <p:cNvSpPr/>
          <p:nvPr/>
        </p:nvSpPr>
        <p:spPr>
          <a:xfrm flipV="1">
            <a:off x="8291951" y="1347721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spaço Reservado para Texto 19">
            <a:extLst>
              <a:ext uri="{FF2B5EF4-FFF2-40B4-BE49-F238E27FC236}">
                <a16:creationId xmlns:a16="http://schemas.microsoft.com/office/drawing/2014/main" id="{9199E5BF-99CA-76BC-3978-7CEB4A3431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1950" y="1347722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7C944D0F-2805-E931-0ADC-E624C5F9B1DE}"/>
              </a:ext>
            </a:extLst>
          </p:cNvPr>
          <p:cNvSpPr/>
          <p:nvPr/>
        </p:nvSpPr>
        <p:spPr>
          <a:xfrm flipV="1">
            <a:off x="8291951" y="243929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Texto 19">
            <a:extLst>
              <a:ext uri="{FF2B5EF4-FFF2-40B4-BE49-F238E27FC236}">
                <a16:creationId xmlns:a16="http://schemas.microsoft.com/office/drawing/2014/main" id="{19D4D66C-E82F-14CC-164E-BE7D98AF0A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1950" y="243929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14A2ECFE-EAD9-C396-B70C-0B051DCCDFA1}"/>
              </a:ext>
            </a:extLst>
          </p:cNvPr>
          <p:cNvSpPr/>
          <p:nvPr/>
        </p:nvSpPr>
        <p:spPr>
          <a:xfrm flipV="1">
            <a:off x="8315958" y="3539005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19">
            <a:extLst>
              <a:ext uri="{FF2B5EF4-FFF2-40B4-BE49-F238E27FC236}">
                <a16:creationId xmlns:a16="http://schemas.microsoft.com/office/drawing/2014/main" id="{D9B2EEF2-A9D8-B925-22FB-F0ECD9E9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5957" y="3539006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D77E0F4F-9AA9-259B-E779-F949A8403970}"/>
              </a:ext>
            </a:extLst>
          </p:cNvPr>
          <p:cNvSpPr/>
          <p:nvPr/>
        </p:nvSpPr>
        <p:spPr>
          <a:xfrm flipV="1">
            <a:off x="8315957" y="461420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Texto 19">
            <a:extLst>
              <a:ext uri="{FF2B5EF4-FFF2-40B4-BE49-F238E27FC236}">
                <a16:creationId xmlns:a16="http://schemas.microsoft.com/office/drawing/2014/main" id="{4368A261-100F-BC84-C91F-CBEFEEF9CB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5956" y="461420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9851E217-2A51-9C7B-EE86-9B82D0C3E1BE}"/>
              </a:ext>
            </a:extLst>
          </p:cNvPr>
          <p:cNvSpPr/>
          <p:nvPr/>
        </p:nvSpPr>
        <p:spPr>
          <a:xfrm flipV="1">
            <a:off x="8315956" y="5689407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spaço Reservado para Texto 19">
            <a:extLst>
              <a:ext uri="{FF2B5EF4-FFF2-40B4-BE49-F238E27FC236}">
                <a16:creationId xmlns:a16="http://schemas.microsoft.com/office/drawing/2014/main" id="{8C90BB3F-306D-A54F-C0F8-B42E7B425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5955" y="5689408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02789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80594" y="6543736"/>
            <a:ext cx="574962" cy="2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7B372-0662-8E97-DB57-0991B5B0C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F9B8E96-A999-C39F-161C-2D19AF939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368" y="902045"/>
            <a:ext cx="5308606" cy="4090086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NACER DEL AGUA </a:t>
            </a:r>
          </a:p>
          <a:p>
            <a:pPr lvl="2"/>
            <a:r>
              <a:rPr lang="es-419" noProof="0" dirty="0"/>
              <a:t>El acceso al Reino exige un nacimiento sobrenatural, del cual el bautismo literal es un símbolo.</a:t>
            </a:r>
          </a:p>
        </p:txBody>
      </p:sp>
    </p:spTree>
    <p:extLst>
      <p:ext uri="{BB962C8B-B14F-4D97-AF65-F5344CB8AC3E}">
        <p14:creationId xmlns:p14="http://schemas.microsoft.com/office/powerpoint/2010/main" val="28413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D3281-8A8D-0EC7-225B-7F7DA2144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BBE71B-5979-D397-3054-28FB41390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049" y="1212731"/>
            <a:ext cx="5234466" cy="4632015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TRES AÑOS DESPUÉS</a:t>
            </a:r>
          </a:p>
          <a:p>
            <a:pPr lvl="2"/>
            <a:r>
              <a:rPr lang="es-419" noProof="0" dirty="0"/>
              <a:t>Nicodemo salió marcado por Jesús. Oyó las enigmáticas palabras: “Como Moisés levantó la serpiente […]”.</a:t>
            </a:r>
          </a:p>
        </p:txBody>
      </p:sp>
    </p:spTree>
    <p:extLst>
      <p:ext uri="{BB962C8B-B14F-4D97-AF65-F5344CB8AC3E}">
        <p14:creationId xmlns:p14="http://schemas.microsoft.com/office/powerpoint/2010/main" val="8910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C0DD7-A844-CEC1-12A3-27AD7A3E7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1CA4EBA-1ED6-86CC-01CD-A274E270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290" y="1045030"/>
            <a:ext cx="4826694" cy="4767939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TRES AÑOS DESPUÉS</a:t>
            </a:r>
          </a:p>
          <a:p>
            <a:pPr lvl="2"/>
            <a:r>
              <a:rPr lang="es-419" noProof="0" dirty="0"/>
              <a:t>El Sanedrín acusa a Jesús de transgredir la ley. Nicodemo lo defiende.</a:t>
            </a:r>
          </a:p>
        </p:txBody>
      </p:sp>
    </p:spTree>
    <p:extLst>
      <p:ext uri="{BB962C8B-B14F-4D97-AF65-F5344CB8AC3E}">
        <p14:creationId xmlns:p14="http://schemas.microsoft.com/office/powerpoint/2010/main" val="8097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E9C4A-3988-BF11-36E4-B2C32E9AF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AD9C64-2D80-CB5E-2A04-AE7E7413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62" y="1050324"/>
            <a:ext cx="4263081" cy="4757352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JUNTO A LA CRUZ</a:t>
            </a:r>
          </a:p>
          <a:p>
            <a:pPr lvl="2"/>
            <a:r>
              <a:rPr lang="es-419" noProof="0" dirty="0"/>
              <a:t>Nicodemo aparece en el escenario del entierro de Jesús. </a:t>
            </a:r>
          </a:p>
        </p:txBody>
      </p:sp>
    </p:spTree>
    <p:extLst>
      <p:ext uri="{BB962C8B-B14F-4D97-AF65-F5344CB8AC3E}">
        <p14:creationId xmlns:p14="http://schemas.microsoft.com/office/powerpoint/2010/main" val="38962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EFAAA-B50B-C3F1-BE4D-3074486CF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F30887-87CC-B990-43C2-F3201C2B0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968" y="1445740"/>
            <a:ext cx="6353660" cy="4767937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JUNTO A LA CRUZ</a:t>
            </a:r>
          </a:p>
          <a:p>
            <a:pPr lvl="2"/>
            <a:r>
              <a:rPr lang="es-419" noProof="0" dirty="0"/>
              <a:t>La sonrisa amistosa había desaparecido, pero las palabras de Jesús continuaban vivas para el antiguo fariseo: “Y como Moisés levantó la serpiente en el desierto, así es necesario que el Hijo del Hombre sea levantado” (Juan 3:14).</a:t>
            </a:r>
          </a:p>
        </p:txBody>
      </p:sp>
    </p:spTree>
    <p:extLst>
      <p:ext uri="{BB962C8B-B14F-4D97-AF65-F5344CB8AC3E}">
        <p14:creationId xmlns:p14="http://schemas.microsoft.com/office/powerpoint/2010/main" val="7918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A03AE2-8DF9-2E0C-D612-96253063F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2CF6FF-2C7C-93DB-C7F4-834445FD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064" y="1143531"/>
            <a:ext cx="4578407" cy="4570937"/>
          </a:xfrm>
        </p:spPr>
        <p:txBody>
          <a:bodyPr>
            <a:normAutofit/>
          </a:bodyPr>
          <a:lstStyle/>
          <a:p>
            <a:pPr lvl="2"/>
            <a:r>
              <a:rPr lang="es-419" noProof="0" dirty="0"/>
              <a:t>Nicodemo fue bautizado por Pedro y Juan, expulsado del Sanedrín y, por último, expulsado de Jerusalén.</a:t>
            </a:r>
          </a:p>
        </p:txBody>
      </p:sp>
    </p:spTree>
    <p:extLst>
      <p:ext uri="{BB962C8B-B14F-4D97-AF65-F5344CB8AC3E}">
        <p14:creationId xmlns:p14="http://schemas.microsoft.com/office/powerpoint/2010/main" val="3946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936498-E637-4436-7151-47E52FB5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4065344-8946-EEEF-3B48-FC2D5AE9A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5470" y="4423718"/>
            <a:ext cx="7241059" cy="1964725"/>
          </a:xfrm>
        </p:spPr>
        <p:txBody>
          <a:bodyPr>
            <a:normAutofit/>
          </a:bodyPr>
          <a:lstStyle/>
          <a:p>
            <a:pPr lvl="4"/>
            <a:r>
              <a:rPr lang="es-419" sz="4400" b="1" noProof="0" dirty="0"/>
              <a:t>El nuevo nacimiento es una </a:t>
            </a:r>
            <a:r>
              <a:rPr lang="es-419" sz="4400" b="1" noProof="0" dirty="0">
                <a:solidFill>
                  <a:srgbClr val="C00000"/>
                </a:solidFill>
              </a:rPr>
              <a:t>exigencia universal</a:t>
            </a:r>
            <a:r>
              <a:rPr lang="es-419" sz="4400" b="1" noProof="0" dirty="0"/>
              <a:t>.</a:t>
            </a:r>
            <a:endParaRPr lang="es-419" sz="4400" b="1" noProof="0" dirty="0">
              <a:solidFill>
                <a:srgbClr val="C00000"/>
              </a:solidFill>
            </a:endParaRPr>
          </a:p>
          <a:p>
            <a:pPr lvl="2"/>
            <a:r>
              <a:rPr lang="es-419" noProof="0" dirty="0"/>
              <a:t>Sin él, es imposible VER </a:t>
            </a:r>
            <a:r>
              <a:rPr lang="es-419" noProof="0"/>
              <a:t>el Reino </a:t>
            </a:r>
            <a:r>
              <a:rPr lang="es-419" noProof="0" dirty="0"/>
              <a:t>de Dios.</a:t>
            </a:r>
          </a:p>
        </p:txBody>
      </p:sp>
    </p:spTree>
    <p:extLst>
      <p:ext uri="{BB962C8B-B14F-4D97-AF65-F5344CB8AC3E}">
        <p14:creationId xmlns:p14="http://schemas.microsoft.com/office/powerpoint/2010/main" val="4853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7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465" y="3962621"/>
            <a:ext cx="9940131" cy="2672617"/>
          </a:xfrm>
        </p:spPr>
        <p:txBody>
          <a:bodyPr>
            <a:normAutofit/>
          </a:bodyPr>
          <a:lstStyle/>
          <a:p>
            <a:r>
              <a:rPr lang="es-419" sz="5400" noProof="0" dirty="0"/>
              <a:t>NICODEMO EL DISCÍPULO DE LA NOCHE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896" y="1388856"/>
            <a:ext cx="4733221" cy="4412856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¿QUIÉN ERA NICODEMO?</a:t>
            </a:r>
          </a:p>
          <a:p>
            <a:pPr lvl="2"/>
            <a:r>
              <a:rPr lang="es-419" noProof="0" dirty="0"/>
              <a:t>Él pertenecía al grupo mencionado en Juan 2:23, los que “vieron las señales”.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38BC8-B20D-6E03-0558-EF70BD1E1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CD45A24-E720-1205-669F-8E7B95B56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1438" y="1322173"/>
            <a:ext cx="4599000" cy="4681440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¿QUIÉN ERA NICODEMO?</a:t>
            </a:r>
          </a:p>
          <a:p>
            <a:pPr lvl="2"/>
            <a:r>
              <a:rPr lang="es-419" noProof="0" dirty="0"/>
              <a:t>Es un personaje exclusivo del cuarto evangelio. </a:t>
            </a:r>
          </a:p>
        </p:txBody>
      </p:sp>
    </p:spTree>
    <p:extLst>
      <p:ext uri="{BB962C8B-B14F-4D97-AF65-F5344CB8AC3E}">
        <p14:creationId xmlns:p14="http://schemas.microsoft.com/office/powerpoint/2010/main" val="367425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063FF8-61C4-EBF1-BC51-69614ED7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290760-DFEC-B372-ABBD-04BA319F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09" y="1039385"/>
            <a:ext cx="5317891" cy="4570584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EL MAESTRO EN ISRAEL</a:t>
            </a:r>
          </a:p>
          <a:p>
            <a:pPr lvl="2"/>
            <a:r>
              <a:rPr lang="es-419" noProof="0" dirty="0"/>
              <a:t>Su nombre significaba “victoria del pueblo” o “líder del pueblo”.</a:t>
            </a:r>
          </a:p>
        </p:txBody>
      </p:sp>
    </p:spTree>
    <p:extLst>
      <p:ext uri="{BB962C8B-B14F-4D97-AF65-F5344CB8AC3E}">
        <p14:creationId xmlns:p14="http://schemas.microsoft.com/office/powerpoint/2010/main" val="31071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94A69-42FD-E3C2-B811-B29211F9E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553C9B-56A5-0FE4-A067-6A3269C71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633" y="1063389"/>
            <a:ext cx="5004853" cy="4953643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EL MAESTRO EN ISRAEL</a:t>
            </a:r>
          </a:p>
          <a:p>
            <a:pPr lvl="2"/>
            <a:r>
              <a:rPr lang="es-419" noProof="0" dirty="0"/>
              <a:t>Marca un encuentro con el Rabí galileo, en un lugar apartado.</a:t>
            </a:r>
          </a:p>
        </p:txBody>
      </p:sp>
    </p:spTree>
    <p:extLst>
      <p:ext uri="{BB962C8B-B14F-4D97-AF65-F5344CB8AC3E}">
        <p14:creationId xmlns:p14="http://schemas.microsoft.com/office/powerpoint/2010/main" val="36599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760738-F2E5-40F3-5099-204BF250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DFACFC-A7EF-9638-D81C-458790047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194" y="877862"/>
            <a:ext cx="4367022" cy="5102276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INICIO DEL DIÁLOGO</a:t>
            </a:r>
          </a:p>
          <a:p>
            <a:pPr lvl="2"/>
            <a:r>
              <a:rPr lang="es-419" noProof="0" dirty="0"/>
              <a:t>Jesús lo recibe con una sonrisa cordial, pero hay algo en ese Rabí que es enigmático.</a:t>
            </a:r>
          </a:p>
        </p:txBody>
      </p:sp>
    </p:spTree>
    <p:extLst>
      <p:ext uri="{BB962C8B-B14F-4D97-AF65-F5344CB8AC3E}">
        <p14:creationId xmlns:p14="http://schemas.microsoft.com/office/powerpoint/2010/main" val="17777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31FA7D-BBCB-DA9C-ED8D-6D15FB952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E0DEC6-A3AF-7033-E132-DA70C3AD5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4768" y="1104694"/>
            <a:ext cx="5675191" cy="4323800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INICIO DEL DIÁLOGO</a:t>
            </a:r>
          </a:p>
          <a:p>
            <a:pPr lvl="2"/>
            <a:r>
              <a:rPr lang="es-419" sz="3200" noProof="0" dirty="0"/>
              <a:t>“Debes </a:t>
            </a:r>
            <a:r>
              <a:rPr lang="es-419" sz="3200" b="1" noProof="0" dirty="0">
                <a:solidFill>
                  <a:srgbClr val="C00000"/>
                </a:solidFill>
              </a:rPr>
              <a:t>nacer de nuevo</a:t>
            </a:r>
            <a:r>
              <a:rPr lang="es-419" sz="3200" noProof="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3389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0A20A-CE8B-7545-E3F0-146859D69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CCAB41-003C-151C-38D4-2EDDC360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38" y="760825"/>
            <a:ext cx="5382748" cy="4367230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NACER DE NUEVO</a:t>
            </a:r>
          </a:p>
          <a:p>
            <a:pPr lvl="2"/>
            <a:r>
              <a:rPr lang="es-419" noProof="0" dirty="0"/>
              <a:t>“Nacer de nuevo”: </a:t>
            </a:r>
            <a:r>
              <a:rPr lang="es-419" b="1" noProof="0" dirty="0">
                <a:solidFill>
                  <a:srgbClr val="C00000"/>
                </a:solidFill>
              </a:rPr>
              <a:t>revivir</a:t>
            </a:r>
            <a:r>
              <a:rPr lang="es-419" noProof="0" dirty="0"/>
              <a:t> lo que el pecado mató en la raza humana.</a:t>
            </a:r>
          </a:p>
        </p:txBody>
      </p:sp>
    </p:spTree>
    <p:extLst>
      <p:ext uri="{BB962C8B-B14F-4D97-AF65-F5344CB8AC3E}">
        <p14:creationId xmlns:p14="http://schemas.microsoft.com/office/powerpoint/2010/main" val="10463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9250DEBB-3D7C-4566-A5BF-52D60E56A1DE}"/>
</file>

<file path=customXml/itemProps2.xml><?xml version="1.0" encoding="utf-8"?>
<ds:datastoreItem xmlns:ds="http://schemas.openxmlformats.org/officeDocument/2006/customXml" ds:itemID="{E6CC5E74-3EA8-4F8D-B71B-8020DD9C6B16}"/>
</file>

<file path=customXml/itemProps3.xml><?xml version="1.0" encoding="utf-8"?>
<ds:datastoreItem xmlns:ds="http://schemas.openxmlformats.org/officeDocument/2006/customXml" ds:itemID="{99CA259E-C347-4C2D-9123-88F38A60F754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1833</TotalTime>
  <Words>285</Words>
  <Application>Microsoft Office PowerPoint</Application>
  <PresentationFormat>Widescreen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NICODEMO EL DISCÍPULO DE LA NOCHE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Camila Daniela Pereyra</cp:lastModifiedBy>
  <cp:revision>2</cp:revision>
  <dcterms:created xsi:type="dcterms:W3CDTF">2025-10-06T22:44:58Z</dcterms:created>
  <dcterms:modified xsi:type="dcterms:W3CDTF">2025-10-29T13:04:57Z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