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authors.xml" ContentType="application/vnd.ms-powerpoint.authors+xml"/>
  <Override PartName="/ppt/changesInfos/changesInfo1.xml" ContentType="application/vnd.ms-powerpoint.changesinfo+xml"/>
  <Override PartName="/ppt/comments/modernComment_145_3E5E22AA.xml" ContentType="application/vnd.ms-powerpoint.comment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8"/>
  </p:handoutMasterIdLst>
  <p:sldIdLst>
    <p:sldId id="256" r:id="rId2"/>
    <p:sldId id="258" r:id="rId3"/>
    <p:sldId id="281" r:id="rId4"/>
    <p:sldId id="285" r:id="rId5"/>
    <p:sldId id="313" r:id="rId6"/>
    <p:sldId id="324" r:id="rId7"/>
    <p:sldId id="325" r:id="rId8"/>
    <p:sldId id="326" r:id="rId9"/>
    <p:sldId id="311" r:id="rId10"/>
    <p:sldId id="314" r:id="rId11"/>
    <p:sldId id="327" r:id="rId12"/>
    <p:sldId id="328" r:id="rId13"/>
    <p:sldId id="329" r:id="rId14"/>
    <p:sldId id="330" r:id="rId15"/>
    <p:sldId id="331" r:id="rId16"/>
    <p:sldId id="273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B5303C-01E0-241E-ABF2-643CE9CBEBEE}" name="DSA - Camila Daniela Pereyra" initials="CP" userId="S::camila.pereyra@adventistas.org::d845e14f-0275-4180-9126-9822cc65e4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711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Camila Daniela Pereyra" userId="d845e14f-0275-4180-9126-9822cc65e4d6" providerId="ADAL" clId="{C7DE0293-E060-473F-B364-7B567ADFD841}"/>
    <pc:docChg chg="modSld">
      <pc:chgData name="DSA - Camila Daniela Pereyra" userId="d845e14f-0275-4180-9126-9822cc65e4d6" providerId="ADAL" clId="{C7DE0293-E060-473F-B364-7B567ADFD841}" dt="2025-10-29T12:50:52.502" v="15" actId="790"/>
      <pc:docMkLst>
        <pc:docMk/>
      </pc:docMkLst>
      <pc:sldChg chg="modSp mod">
        <pc:chgData name="DSA - Camila Daniela Pereyra" userId="d845e14f-0275-4180-9126-9822cc65e4d6" providerId="ADAL" clId="{C7DE0293-E060-473F-B364-7B567ADFD841}" dt="2025-10-29T12:27:42.823" v="0" actId="790"/>
        <pc:sldMkLst>
          <pc:docMk/>
          <pc:sldMk cId="2194967833" sldId="258"/>
        </pc:sldMkLst>
        <pc:spChg chg="mod">
          <ac:chgData name="DSA - Camila Daniela Pereyra" userId="d845e14f-0275-4180-9126-9822cc65e4d6" providerId="ADAL" clId="{C7DE0293-E060-473F-B364-7B567ADFD841}" dt="2025-10-29T12:27:42.823" v="0" actId="790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27:50.514" v="1" actId="790"/>
        <pc:sldMkLst>
          <pc:docMk/>
          <pc:sldMk cId="2585488618" sldId="281"/>
        </pc:sldMkLst>
        <pc:spChg chg="mod">
          <ac:chgData name="DSA - Camila Daniela Pereyra" userId="d845e14f-0275-4180-9126-9822cc65e4d6" providerId="ADAL" clId="{C7DE0293-E060-473F-B364-7B567ADFD841}" dt="2025-10-29T12:27:50.514" v="1" actId="790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30:05.032" v="2" actId="790"/>
        <pc:sldMkLst>
          <pc:docMk/>
          <pc:sldMk cId="185961527" sldId="285"/>
        </pc:sldMkLst>
        <pc:spChg chg="mod">
          <ac:chgData name="DSA - Camila Daniela Pereyra" userId="d845e14f-0275-4180-9126-9822cc65e4d6" providerId="ADAL" clId="{C7DE0293-E060-473F-B364-7B567ADFD841}" dt="2025-10-29T12:30:05.032" v="2" actId="790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43:05.421" v="8" actId="790"/>
        <pc:sldMkLst>
          <pc:docMk/>
          <pc:sldMk cId="3896212680" sldId="311"/>
        </pc:sldMkLst>
        <pc:spChg chg="mod">
          <ac:chgData name="DSA - Camila Daniela Pereyra" userId="d845e14f-0275-4180-9126-9822cc65e4d6" providerId="ADAL" clId="{C7DE0293-E060-473F-B364-7B567ADFD841}" dt="2025-10-29T12:43:05.421" v="8" actId="790"/>
          <ac:spMkLst>
            <pc:docMk/>
            <pc:sldMk cId="3896212680" sldId="311"/>
            <ac:spMk id="4" creationId="{A1AD9C64-2D80-CB5E-2A04-AE7E7413B4E8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30:38.624" v="3" actId="790"/>
        <pc:sldMkLst>
          <pc:docMk/>
          <pc:sldMk cId="3107112672" sldId="313"/>
        </pc:sldMkLst>
        <pc:spChg chg="mod">
          <ac:chgData name="DSA - Camila Daniela Pereyra" userId="d845e14f-0275-4180-9126-9822cc65e4d6" providerId="ADAL" clId="{C7DE0293-E060-473F-B364-7B567ADFD841}" dt="2025-10-29T12:30:38.624" v="3" actId="790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46:21.693" v="9" actId="790"/>
        <pc:sldMkLst>
          <pc:docMk/>
          <pc:sldMk cId="3675589282" sldId="314"/>
        </pc:sldMkLst>
        <pc:spChg chg="mod">
          <ac:chgData name="DSA - Camila Daniela Pereyra" userId="d845e14f-0275-4180-9126-9822cc65e4d6" providerId="ADAL" clId="{C7DE0293-E060-473F-B364-7B567ADFD841}" dt="2025-10-29T12:46:21.693" v="9" actId="790"/>
          <ac:spMkLst>
            <pc:docMk/>
            <pc:sldMk cId="3675589282" sldId="314"/>
            <ac:spMk id="4" creationId="{191D0202-454D-CD7A-4F8C-9ACCCB050B92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32:04.888" v="4" actId="790"/>
        <pc:sldMkLst>
          <pc:docMk/>
          <pc:sldMk cId="1777700495" sldId="324"/>
        </pc:sldMkLst>
        <pc:spChg chg="mod">
          <ac:chgData name="DSA - Camila Daniela Pereyra" userId="d845e14f-0275-4180-9126-9822cc65e4d6" providerId="ADAL" clId="{C7DE0293-E060-473F-B364-7B567ADFD841}" dt="2025-10-29T12:32:04.888" v="4" actId="790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42:45.332" v="7" actId="6549"/>
        <pc:sldMkLst>
          <pc:docMk/>
          <pc:sldMk cId="1046356650" sldId="325"/>
        </pc:sldMkLst>
        <pc:spChg chg="mod">
          <ac:chgData name="DSA - Camila Daniela Pereyra" userId="d845e14f-0275-4180-9126-9822cc65e4d6" providerId="ADAL" clId="{C7DE0293-E060-473F-B364-7B567ADFD841}" dt="2025-10-29T12:42:45.332" v="7" actId="6549"/>
          <ac:spMkLst>
            <pc:docMk/>
            <pc:sldMk cId="1046356650" sldId="325"/>
            <ac:spMk id="4" creationId="{CBCCAB41-003C-151C-38D4-2EDDC3604B1F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40:39.915" v="6" actId="790"/>
        <pc:sldMkLst>
          <pc:docMk/>
          <pc:sldMk cId="891087084" sldId="326"/>
        </pc:sldMkLst>
        <pc:spChg chg="mod">
          <ac:chgData name="DSA - Camila Daniela Pereyra" userId="d845e14f-0275-4180-9126-9822cc65e4d6" providerId="ADAL" clId="{C7DE0293-E060-473F-B364-7B567ADFD841}" dt="2025-10-29T12:40:39.915" v="6" actId="790"/>
          <ac:spMkLst>
            <pc:docMk/>
            <pc:sldMk cId="891087084" sldId="326"/>
            <ac:spMk id="4" creationId="{CDBBE71B-5979-D397-3054-28FB4139005D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49:48.744" v="10" actId="790"/>
        <pc:sldMkLst>
          <pc:docMk/>
          <pc:sldMk cId="3726430306" sldId="327"/>
        </pc:sldMkLst>
        <pc:spChg chg="mod">
          <ac:chgData name="DSA - Camila Daniela Pereyra" userId="d845e14f-0275-4180-9126-9822cc65e4d6" providerId="ADAL" clId="{C7DE0293-E060-473F-B364-7B567ADFD841}" dt="2025-10-29T12:49:48.744" v="10" actId="790"/>
          <ac:spMkLst>
            <pc:docMk/>
            <pc:sldMk cId="3726430306" sldId="327"/>
            <ac:spMk id="4" creationId="{2287C9AB-B922-4B18-FC18-EC72467D4128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50:01.587" v="11" actId="790"/>
        <pc:sldMkLst>
          <pc:docMk/>
          <pc:sldMk cId="2652519195" sldId="328"/>
        </pc:sldMkLst>
        <pc:spChg chg="mod">
          <ac:chgData name="DSA - Camila Daniela Pereyra" userId="d845e14f-0275-4180-9126-9822cc65e4d6" providerId="ADAL" clId="{C7DE0293-E060-473F-B364-7B567ADFD841}" dt="2025-10-29T12:50:01.587" v="11" actId="790"/>
          <ac:spMkLst>
            <pc:docMk/>
            <pc:sldMk cId="2652519195" sldId="328"/>
            <ac:spMk id="4" creationId="{4BC70AAA-122E-C6AD-74F6-0D03CCFBC245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50:21.341" v="13" actId="6549"/>
        <pc:sldMkLst>
          <pc:docMk/>
          <pc:sldMk cId="3684102191" sldId="329"/>
        </pc:sldMkLst>
        <pc:spChg chg="mod">
          <ac:chgData name="DSA - Camila Daniela Pereyra" userId="d845e14f-0275-4180-9126-9822cc65e4d6" providerId="ADAL" clId="{C7DE0293-E060-473F-B364-7B567ADFD841}" dt="2025-10-29T12:50:21.341" v="13" actId="6549"/>
          <ac:spMkLst>
            <pc:docMk/>
            <pc:sldMk cId="3684102191" sldId="329"/>
            <ac:spMk id="4" creationId="{EE05F9A4-783E-3926-75B6-D1BDF11E594E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50:38.073" v="14" actId="790"/>
        <pc:sldMkLst>
          <pc:docMk/>
          <pc:sldMk cId="3046927498" sldId="330"/>
        </pc:sldMkLst>
        <pc:spChg chg="mod">
          <ac:chgData name="DSA - Camila Daniela Pereyra" userId="d845e14f-0275-4180-9126-9822cc65e4d6" providerId="ADAL" clId="{C7DE0293-E060-473F-B364-7B567ADFD841}" dt="2025-10-29T12:50:38.073" v="14" actId="790"/>
          <ac:spMkLst>
            <pc:docMk/>
            <pc:sldMk cId="3046927498" sldId="330"/>
            <ac:spMk id="4" creationId="{D1ACA8D2-B9E2-D7D0-EAEF-0A7BDAD495E0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50:52.502" v="15" actId="790"/>
        <pc:sldMkLst>
          <pc:docMk/>
          <pc:sldMk cId="394642919" sldId="331"/>
        </pc:sldMkLst>
        <pc:spChg chg="mod">
          <ac:chgData name="DSA - Camila Daniela Pereyra" userId="d845e14f-0275-4180-9126-9822cc65e4d6" providerId="ADAL" clId="{C7DE0293-E060-473F-B364-7B567ADFD841}" dt="2025-10-29T12:50:52.502" v="15" actId="790"/>
          <ac:spMkLst>
            <pc:docMk/>
            <pc:sldMk cId="394642919" sldId="331"/>
            <ac:spMk id="4" creationId="{632CF6FF-2C7C-93DB-C7F4-834445FD7A32}"/>
          </ac:spMkLst>
        </pc:spChg>
      </pc:sldChg>
    </pc:docChg>
  </pc:docChgLst>
  <pc:docChgLst>
    <pc:chgData name="Yasmim Gluchowiski" userId="5b2a4d09dbb555f0" providerId="LiveId" clId="{F7B9B9BE-9F6D-9047-A283-8A0EE1C95630}"/>
    <pc:docChg chg="undo redo custSel modSld modMainMaster">
      <pc:chgData name="Yasmim Gluchowiski" userId="5b2a4d09dbb555f0" providerId="LiveId" clId="{F7B9B9BE-9F6D-9047-A283-8A0EE1C95630}" dt="2025-10-20T17:08:02.854" v="144" actId="114"/>
      <pc:docMkLst>
        <pc:docMk/>
      </pc:docMkLst>
      <pc:sldChg chg="modSp mod">
        <pc:chgData name="Yasmim Gluchowiski" userId="5b2a4d09dbb555f0" providerId="LiveId" clId="{F7B9B9BE-9F6D-9047-A283-8A0EE1C95630}" dt="2025-10-20T16:55:14.772" v="8" actId="1076"/>
        <pc:sldMkLst>
          <pc:docMk/>
          <pc:sldMk cId="2194967833" sldId="258"/>
        </pc:sldMkLst>
        <pc:spChg chg="mod">
          <ac:chgData name="Yasmim Gluchowiski" userId="5b2a4d09dbb555f0" providerId="LiveId" clId="{F7B9B9BE-9F6D-9047-A283-8A0EE1C95630}" dt="2025-10-20T16:55:14.772" v="8" actId="1076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Yasmim Gluchowiski" userId="5b2a4d09dbb555f0" providerId="LiveId" clId="{F7B9B9BE-9F6D-9047-A283-8A0EE1C95630}" dt="2025-10-20T16:57:13.219" v="22" actId="14100"/>
        <pc:sldMkLst>
          <pc:docMk/>
          <pc:sldMk cId="2585488618" sldId="281"/>
        </pc:sldMkLst>
        <pc:spChg chg="mod">
          <ac:chgData name="Yasmim Gluchowiski" userId="5b2a4d09dbb555f0" providerId="LiveId" clId="{F7B9B9BE-9F6D-9047-A283-8A0EE1C95630}" dt="2025-10-20T16:57:13.219" v="22" actId="14100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Yasmim Gluchowiski" userId="5b2a4d09dbb555f0" providerId="LiveId" clId="{F7B9B9BE-9F6D-9047-A283-8A0EE1C95630}" dt="2025-10-20T16:58:18.573" v="32" actId="1076"/>
        <pc:sldMkLst>
          <pc:docMk/>
          <pc:sldMk cId="185961527" sldId="285"/>
        </pc:sldMkLst>
        <pc:spChg chg="mod">
          <ac:chgData name="Yasmim Gluchowiski" userId="5b2a4d09dbb555f0" providerId="LiveId" clId="{F7B9B9BE-9F6D-9047-A283-8A0EE1C95630}" dt="2025-10-20T16:58:18.573" v="32" actId="1076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Yasmim Gluchowiski" userId="5b2a4d09dbb555f0" providerId="LiveId" clId="{F7B9B9BE-9F6D-9047-A283-8A0EE1C95630}" dt="2025-10-20T17:04:17.374" v="99" actId="1038"/>
        <pc:sldMkLst>
          <pc:docMk/>
          <pc:sldMk cId="3896212680" sldId="311"/>
        </pc:sldMkLst>
        <pc:spChg chg="mod">
          <ac:chgData name="Yasmim Gluchowiski" userId="5b2a4d09dbb555f0" providerId="LiveId" clId="{F7B9B9BE-9F6D-9047-A283-8A0EE1C95630}" dt="2025-10-20T17:04:17.374" v="99" actId="1038"/>
          <ac:spMkLst>
            <pc:docMk/>
            <pc:sldMk cId="3896212680" sldId="311"/>
            <ac:spMk id="4" creationId="{A1AD9C64-2D80-CB5E-2A04-AE7E7413B4E8}"/>
          </ac:spMkLst>
        </pc:spChg>
      </pc:sldChg>
      <pc:sldChg chg="modSp mod">
        <pc:chgData name="Yasmim Gluchowiski" userId="5b2a4d09dbb555f0" providerId="LiveId" clId="{F7B9B9BE-9F6D-9047-A283-8A0EE1C95630}" dt="2025-10-20T16:59:31.072" v="53" actId="1076"/>
        <pc:sldMkLst>
          <pc:docMk/>
          <pc:sldMk cId="3107112672" sldId="313"/>
        </pc:sldMkLst>
        <pc:spChg chg="mod">
          <ac:chgData name="Yasmim Gluchowiski" userId="5b2a4d09dbb555f0" providerId="LiveId" clId="{F7B9B9BE-9F6D-9047-A283-8A0EE1C95630}" dt="2025-10-20T16:59:31.072" v="53" actId="1076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">
        <pc:chgData name="Yasmim Gluchowiski" userId="5b2a4d09dbb555f0" providerId="LiveId" clId="{F7B9B9BE-9F6D-9047-A283-8A0EE1C95630}" dt="2025-10-20T17:06:08.637" v="115" actId="207"/>
        <pc:sldMkLst>
          <pc:docMk/>
          <pc:sldMk cId="3675589282" sldId="314"/>
        </pc:sldMkLst>
        <pc:spChg chg="mod">
          <ac:chgData name="Yasmim Gluchowiski" userId="5b2a4d09dbb555f0" providerId="LiveId" clId="{F7B9B9BE-9F6D-9047-A283-8A0EE1C95630}" dt="2025-10-20T17:06:08.637" v="115" actId="207"/>
          <ac:spMkLst>
            <pc:docMk/>
            <pc:sldMk cId="3675589282" sldId="314"/>
            <ac:spMk id="4" creationId="{191D0202-454D-CD7A-4F8C-9ACCCB050B92}"/>
          </ac:spMkLst>
        </pc:spChg>
      </pc:sldChg>
      <pc:sldChg chg="modSp mod">
        <pc:chgData name="Yasmim Gluchowiski" userId="5b2a4d09dbb555f0" providerId="LiveId" clId="{F7B9B9BE-9F6D-9047-A283-8A0EE1C95630}" dt="2025-10-20T16:59:58.694" v="57" actId="113"/>
        <pc:sldMkLst>
          <pc:docMk/>
          <pc:sldMk cId="1777700495" sldId="324"/>
        </pc:sldMkLst>
        <pc:spChg chg="mod">
          <ac:chgData name="Yasmim Gluchowiski" userId="5b2a4d09dbb555f0" providerId="LiveId" clId="{F7B9B9BE-9F6D-9047-A283-8A0EE1C95630}" dt="2025-10-20T16:59:58.694" v="57" actId="113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">
        <pc:chgData name="Yasmim Gluchowiski" userId="5b2a4d09dbb555f0" providerId="LiveId" clId="{F7B9B9BE-9F6D-9047-A283-8A0EE1C95630}" dt="2025-10-20T17:03:00.566" v="69" actId="1038"/>
        <pc:sldMkLst>
          <pc:docMk/>
          <pc:sldMk cId="1046356650" sldId="325"/>
        </pc:sldMkLst>
        <pc:spChg chg="mod">
          <ac:chgData name="Yasmim Gluchowiski" userId="5b2a4d09dbb555f0" providerId="LiveId" clId="{F7B9B9BE-9F6D-9047-A283-8A0EE1C95630}" dt="2025-10-20T17:03:00.566" v="69" actId="1038"/>
          <ac:spMkLst>
            <pc:docMk/>
            <pc:sldMk cId="1046356650" sldId="325"/>
            <ac:spMk id="4" creationId="{CBCCAB41-003C-151C-38D4-2EDDC3604B1F}"/>
          </ac:spMkLst>
        </pc:spChg>
      </pc:sldChg>
      <pc:sldChg chg="modSp mod">
        <pc:chgData name="Yasmim Gluchowiski" userId="5b2a4d09dbb555f0" providerId="LiveId" clId="{F7B9B9BE-9F6D-9047-A283-8A0EE1C95630}" dt="2025-10-20T17:03:36.545" v="79"/>
        <pc:sldMkLst>
          <pc:docMk/>
          <pc:sldMk cId="891087084" sldId="326"/>
        </pc:sldMkLst>
        <pc:spChg chg="mod">
          <ac:chgData name="Yasmim Gluchowiski" userId="5b2a4d09dbb555f0" providerId="LiveId" clId="{F7B9B9BE-9F6D-9047-A283-8A0EE1C95630}" dt="2025-10-20T17:03:36.545" v="79"/>
          <ac:spMkLst>
            <pc:docMk/>
            <pc:sldMk cId="891087084" sldId="326"/>
            <ac:spMk id="4" creationId="{CDBBE71B-5979-D397-3054-28FB4139005D}"/>
          </ac:spMkLst>
        </pc:spChg>
      </pc:sldChg>
      <pc:sldChg chg="modSp mod">
        <pc:chgData name="Yasmim Gluchowiski" userId="5b2a4d09dbb555f0" providerId="LiveId" clId="{F7B9B9BE-9F6D-9047-A283-8A0EE1C95630}" dt="2025-10-20T17:06:23.279" v="116"/>
        <pc:sldMkLst>
          <pc:docMk/>
          <pc:sldMk cId="3726430306" sldId="327"/>
        </pc:sldMkLst>
        <pc:spChg chg="mod">
          <ac:chgData name="Yasmim Gluchowiski" userId="5b2a4d09dbb555f0" providerId="LiveId" clId="{F7B9B9BE-9F6D-9047-A283-8A0EE1C95630}" dt="2025-10-20T17:06:23.279" v="116"/>
          <ac:spMkLst>
            <pc:docMk/>
            <pc:sldMk cId="3726430306" sldId="327"/>
            <ac:spMk id="4" creationId="{2287C9AB-B922-4B18-FC18-EC72467D4128}"/>
          </ac:spMkLst>
        </pc:spChg>
      </pc:sldChg>
      <pc:sldChg chg="modSp mod">
        <pc:chgData name="Yasmim Gluchowiski" userId="5b2a4d09dbb555f0" providerId="LiveId" clId="{F7B9B9BE-9F6D-9047-A283-8A0EE1C95630}" dt="2025-10-20T17:06:35.711" v="117"/>
        <pc:sldMkLst>
          <pc:docMk/>
          <pc:sldMk cId="2652519195" sldId="328"/>
        </pc:sldMkLst>
        <pc:spChg chg="mod">
          <ac:chgData name="Yasmim Gluchowiski" userId="5b2a4d09dbb555f0" providerId="LiveId" clId="{F7B9B9BE-9F6D-9047-A283-8A0EE1C95630}" dt="2025-10-20T17:06:35.711" v="117"/>
          <ac:spMkLst>
            <pc:docMk/>
            <pc:sldMk cId="2652519195" sldId="328"/>
            <ac:spMk id="4" creationId="{4BC70AAA-122E-C6AD-74F6-0D03CCFBC245}"/>
          </ac:spMkLst>
        </pc:spChg>
      </pc:sldChg>
      <pc:sldChg chg="modSp mod">
        <pc:chgData name="Yasmim Gluchowiski" userId="5b2a4d09dbb555f0" providerId="LiveId" clId="{F7B9B9BE-9F6D-9047-A283-8A0EE1C95630}" dt="2025-10-20T17:06:58.172" v="121" actId="207"/>
        <pc:sldMkLst>
          <pc:docMk/>
          <pc:sldMk cId="3684102191" sldId="329"/>
        </pc:sldMkLst>
        <pc:spChg chg="mod">
          <ac:chgData name="Yasmim Gluchowiski" userId="5b2a4d09dbb555f0" providerId="LiveId" clId="{F7B9B9BE-9F6D-9047-A283-8A0EE1C95630}" dt="2025-10-20T17:06:58.172" v="121" actId="207"/>
          <ac:spMkLst>
            <pc:docMk/>
            <pc:sldMk cId="3684102191" sldId="329"/>
            <ac:spMk id="4" creationId="{EE05F9A4-783E-3926-75B6-D1BDF11E594E}"/>
          </ac:spMkLst>
        </pc:spChg>
      </pc:sldChg>
      <pc:sldChg chg="modSp mod">
        <pc:chgData name="Yasmim Gluchowiski" userId="5b2a4d09dbb555f0" providerId="LiveId" clId="{F7B9B9BE-9F6D-9047-A283-8A0EE1C95630}" dt="2025-10-20T17:07:18.287" v="127" actId="403"/>
        <pc:sldMkLst>
          <pc:docMk/>
          <pc:sldMk cId="3046927498" sldId="330"/>
        </pc:sldMkLst>
        <pc:spChg chg="mod">
          <ac:chgData name="Yasmim Gluchowiski" userId="5b2a4d09dbb555f0" providerId="LiveId" clId="{F7B9B9BE-9F6D-9047-A283-8A0EE1C95630}" dt="2025-10-20T17:07:18.287" v="127" actId="403"/>
          <ac:spMkLst>
            <pc:docMk/>
            <pc:sldMk cId="3046927498" sldId="330"/>
            <ac:spMk id="4" creationId="{D1ACA8D2-B9E2-D7D0-EAEF-0A7BDAD495E0}"/>
          </ac:spMkLst>
        </pc:spChg>
      </pc:sldChg>
      <pc:sldChg chg="modSp mod">
        <pc:chgData name="Yasmim Gluchowiski" userId="5b2a4d09dbb555f0" providerId="LiveId" clId="{F7B9B9BE-9F6D-9047-A283-8A0EE1C95630}" dt="2025-10-20T17:08:02.854" v="144" actId="114"/>
        <pc:sldMkLst>
          <pc:docMk/>
          <pc:sldMk cId="394642919" sldId="331"/>
        </pc:sldMkLst>
        <pc:spChg chg="mod">
          <ac:chgData name="Yasmim Gluchowiski" userId="5b2a4d09dbb555f0" providerId="LiveId" clId="{F7B9B9BE-9F6D-9047-A283-8A0EE1C95630}" dt="2025-10-20T17:08:02.854" v="144" actId="114"/>
          <ac:spMkLst>
            <pc:docMk/>
            <pc:sldMk cId="394642919" sldId="331"/>
            <ac:spMk id="4" creationId="{632CF6FF-2C7C-93DB-C7F4-834445FD7A32}"/>
          </ac:spMkLst>
        </pc:spChg>
      </pc:sldChg>
      <pc:sldMasterChg chg="modSp modSldLayout">
        <pc:chgData name="Yasmim Gluchowiski" userId="5b2a4d09dbb555f0" providerId="LiveId" clId="{F7B9B9BE-9F6D-9047-A283-8A0EE1C95630}" dt="2025-10-20T16:56:02.652" v="16"/>
        <pc:sldMasterMkLst>
          <pc:docMk/>
          <pc:sldMasterMk cId="1175122652" sldId="2147483660"/>
        </pc:sldMasterMkLst>
        <pc:picChg chg="mod">
          <ac:chgData name="Yasmim Gluchowiski" userId="5b2a4d09dbb555f0" providerId="LiveId" clId="{F7B9B9BE-9F6D-9047-A283-8A0EE1C95630}" dt="2025-10-20T16:55:29.605" v="9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delSp modSp mod setBg">
          <pc:chgData name="Yasmim Gluchowiski" userId="5b2a4d09dbb555f0" providerId="LiveId" clId="{F7B9B9BE-9F6D-9047-A283-8A0EE1C95630}" dt="2025-10-20T16:56:02.652" v="16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</pc:chgInfo>
</file>

<file path=ppt/comments/modernComment_145_3E5E22A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E94B73-59AD-4CE0-A323-C7C1816A8FF0}" authorId="{B0B5303C-01E0-241E-ABF2-643CE9CBEBEE}" created="2025-10-29T12:48:34.56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046356650" sldId="325"/>
      <ac:spMk id="4" creationId="{CBCCAB41-003C-151C-38D4-2EDDC3604B1F}"/>
      <ac:txMk cp="114" len="32">
        <ac:context len="148" hash="3852640600"/>
      </ac:txMk>
    </ac:txMkLst>
    <p188:pos x="5232352" y="3707267"/>
    <p188:txBody>
      <a:bodyPr/>
      <a:lstStyle/>
      <a:p>
        <a:r>
          <a:rPr lang="es-419"/>
          <a:t>Seria bom colocar o autor ou a referência da citação depois das aspas, que se não me engano foi Antoine de Saint-Exupéry no livro O pequeno príncipe.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363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0507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5342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F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84815BC-3D92-7C24-03AF-FED4FA4080C0}"/>
              </a:ext>
            </a:extLst>
          </p:cNvPr>
          <p:cNvSpPr txBox="1"/>
          <p:nvPr/>
        </p:nvSpPr>
        <p:spPr>
          <a:xfrm>
            <a:off x="9592707" y="675090"/>
            <a:ext cx="230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membros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CD8495-A8CC-FF8A-C51C-59002602972A}"/>
              </a:ext>
            </a:extLst>
          </p:cNvPr>
          <p:cNvSpPr txBox="1"/>
          <p:nvPr/>
        </p:nvSpPr>
        <p:spPr>
          <a:xfrm>
            <a:off x="9592707" y="5928745"/>
            <a:ext cx="222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Sonho de batismos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DFFBD6-25DE-D5F1-AB08-51B0845F2EE6}"/>
              </a:ext>
            </a:extLst>
          </p:cNvPr>
          <p:cNvSpPr txBox="1"/>
          <p:nvPr/>
        </p:nvSpPr>
        <p:spPr>
          <a:xfrm>
            <a:off x="9592706" y="2687156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recebendo EB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976F0-D8C6-5AD7-D53C-B4A941052312}"/>
              </a:ext>
            </a:extLst>
          </p:cNvPr>
          <p:cNvSpPr txBox="1"/>
          <p:nvPr/>
        </p:nvSpPr>
        <p:spPr>
          <a:xfrm>
            <a:off x="9592707" y="1674980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ministrando EB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50F47FC-897E-D189-494D-759E67177F49}"/>
              </a:ext>
            </a:extLst>
          </p:cNvPr>
          <p:cNvSpPr txBox="1"/>
          <p:nvPr/>
        </p:nvSpPr>
        <p:spPr>
          <a:xfrm>
            <a:off x="9592706" y="4801401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Classe Bíblicas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E3D614-E856-A580-BC75-B815FAD0BD5C}"/>
              </a:ext>
            </a:extLst>
          </p:cNvPr>
          <p:cNvSpPr txBox="1"/>
          <p:nvPr/>
        </p:nvSpPr>
        <p:spPr>
          <a:xfrm>
            <a:off x="9592706" y="3847678"/>
            <a:ext cx="222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PGS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C2BA8A4-4D65-E783-C073-52CACE650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672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Imagem 15">
            <a:extLst>
              <a:ext uri="{FF2B5EF4-FFF2-40B4-BE49-F238E27FC236}">
                <a16:creationId xmlns:a16="http://schemas.microsoft.com/office/drawing/2014/main" id="{D3ED0323-A78B-9D17-78FD-754D2A754A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043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CCF9C3BA-B149-1C43-5441-959DAD069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5447732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ORADOR</a:t>
            </a:r>
          </a:p>
        </p:txBody>
      </p:sp>
      <p:sp>
        <p:nvSpPr>
          <p:cNvPr id="21" name="Espaço Reservado para Texto 19">
            <a:extLst>
              <a:ext uri="{FF2B5EF4-FFF2-40B4-BE49-F238E27FC236}">
                <a16:creationId xmlns:a16="http://schemas.microsoft.com/office/drawing/2014/main" id="{AF797D67-051E-9669-7745-016D231FE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1818" y="5455757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IGREJA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438BE562-3B0B-7DE5-AC72-3842F572CABE}"/>
              </a:ext>
            </a:extLst>
          </p:cNvPr>
          <p:cNvSpPr/>
          <p:nvPr/>
        </p:nvSpPr>
        <p:spPr>
          <a:xfrm flipV="1">
            <a:off x="8291951" y="298914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Texto 19">
            <a:extLst>
              <a:ext uri="{FF2B5EF4-FFF2-40B4-BE49-F238E27FC236}">
                <a16:creationId xmlns:a16="http://schemas.microsoft.com/office/drawing/2014/main" id="{F0918833-81EE-8BD2-C46B-EC832BB05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950" y="298915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BC414AD2-33CE-210D-875A-A48972048A1D}"/>
              </a:ext>
            </a:extLst>
          </p:cNvPr>
          <p:cNvSpPr/>
          <p:nvPr/>
        </p:nvSpPr>
        <p:spPr>
          <a:xfrm flipV="1">
            <a:off x="8291951" y="1347721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spaço Reservado para Texto 19">
            <a:extLst>
              <a:ext uri="{FF2B5EF4-FFF2-40B4-BE49-F238E27FC236}">
                <a16:creationId xmlns:a16="http://schemas.microsoft.com/office/drawing/2014/main" id="{9199E5BF-99CA-76BC-3978-7CEB4A3431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1950" y="1347722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7C944D0F-2805-E931-0ADC-E624C5F9B1DE}"/>
              </a:ext>
            </a:extLst>
          </p:cNvPr>
          <p:cNvSpPr/>
          <p:nvPr/>
        </p:nvSpPr>
        <p:spPr>
          <a:xfrm flipV="1">
            <a:off x="8291951" y="243929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Texto 19">
            <a:extLst>
              <a:ext uri="{FF2B5EF4-FFF2-40B4-BE49-F238E27FC236}">
                <a16:creationId xmlns:a16="http://schemas.microsoft.com/office/drawing/2014/main" id="{19D4D66C-E82F-14CC-164E-BE7D98AF0A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1950" y="243929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14A2ECFE-EAD9-C396-B70C-0B051DCCDFA1}"/>
              </a:ext>
            </a:extLst>
          </p:cNvPr>
          <p:cNvSpPr/>
          <p:nvPr/>
        </p:nvSpPr>
        <p:spPr>
          <a:xfrm flipV="1">
            <a:off x="8315958" y="3539005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19">
            <a:extLst>
              <a:ext uri="{FF2B5EF4-FFF2-40B4-BE49-F238E27FC236}">
                <a16:creationId xmlns:a16="http://schemas.microsoft.com/office/drawing/2014/main" id="{D9B2EEF2-A9D8-B925-22FB-F0ECD9E9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5957" y="3539006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D77E0F4F-9AA9-259B-E779-F949A8403970}"/>
              </a:ext>
            </a:extLst>
          </p:cNvPr>
          <p:cNvSpPr/>
          <p:nvPr/>
        </p:nvSpPr>
        <p:spPr>
          <a:xfrm flipV="1">
            <a:off x="8315957" y="461420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Texto 19">
            <a:extLst>
              <a:ext uri="{FF2B5EF4-FFF2-40B4-BE49-F238E27FC236}">
                <a16:creationId xmlns:a16="http://schemas.microsoft.com/office/drawing/2014/main" id="{4368A261-100F-BC84-C91F-CBEFEEF9CB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5956" y="461420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9851E217-2A51-9C7B-EE86-9B82D0C3E1BE}"/>
              </a:ext>
            </a:extLst>
          </p:cNvPr>
          <p:cNvSpPr/>
          <p:nvPr/>
        </p:nvSpPr>
        <p:spPr>
          <a:xfrm flipV="1">
            <a:off x="8315956" y="5689407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spaço Reservado para Texto 19">
            <a:extLst>
              <a:ext uri="{FF2B5EF4-FFF2-40B4-BE49-F238E27FC236}">
                <a16:creationId xmlns:a16="http://schemas.microsoft.com/office/drawing/2014/main" id="{8C90BB3F-306D-A54F-C0F8-B42E7B425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5955" y="5689408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02789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80594" y="6543736"/>
            <a:ext cx="574962" cy="2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8/10/relationships/comments" Target="../comments/modernComment_145_3E5E22AA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61839B-446D-C52F-0D41-0F8531448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1D0202-454D-CD7A-4F8C-9ACCCB050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684" y="1291812"/>
            <a:ext cx="5509282" cy="4274375"/>
          </a:xfrm>
        </p:spPr>
        <p:txBody>
          <a:bodyPr>
            <a:normAutofit/>
          </a:bodyPr>
          <a:lstStyle/>
          <a:p>
            <a:pPr lvl="4"/>
            <a:r>
              <a:rPr lang="es-419" sz="4400" b="1" noProof="0" dirty="0"/>
              <a:t>En la escena del Calvario, su presencia </a:t>
            </a:r>
            <a:r>
              <a:rPr lang="es-419" sz="4400" b="1" noProof="0" dirty="0">
                <a:solidFill>
                  <a:srgbClr val="C00000"/>
                </a:solidFill>
              </a:rPr>
              <a:t>desafía la cobardía</a:t>
            </a:r>
            <a:r>
              <a:rPr lang="es-419" sz="4400" b="1" noProof="0" dirty="0"/>
              <a:t> de otros y las fuerzas de la muerte.</a:t>
            </a:r>
          </a:p>
        </p:txBody>
      </p:sp>
    </p:spTree>
    <p:extLst>
      <p:ext uri="{BB962C8B-B14F-4D97-AF65-F5344CB8AC3E}">
        <p14:creationId xmlns:p14="http://schemas.microsoft.com/office/powerpoint/2010/main" val="36755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C6078-B391-72DB-6A26-A72133B0C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287C9AB-B922-4B18-FC18-EC72467D4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946" y="1149179"/>
            <a:ext cx="5575184" cy="4817364"/>
          </a:xfrm>
        </p:spPr>
        <p:txBody>
          <a:bodyPr>
            <a:normAutofit/>
          </a:bodyPr>
          <a:lstStyle/>
          <a:p>
            <a:pPr lvl="2"/>
            <a:r>
              <a:rPr lang="es-419" noProof="0" dirty="0"/>
              <a:t>“A los pies de la cruz” recuerda las palabras de Jesús “donde yo estuviere, allí también estará mi servidor” (Juan 12:26).</a:t>
            </a:r>
          </a:p>
        </p:txBody>
      </p:sp>
    </p:spTree>
    <p:extLst>
      <p:ext uri="{BB962C8B-B14F-4D97-AF65-F5344CB8AC3E}">
        <p14:creationId xmlns:p14="http://schemas.microsoft.com/office/powerpoint/2010/main" val="37264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93BF93-15CF-92ED-DA98-6D5B02C2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C70AAA-122E-C6AD-74F6-0D03CCFBC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46" y="1385020"/>
            <a:ext cx="5183888" cy="4373229"/>
          </a:xfrm>
        </p:spPr>
        <p:txBody>
          <a:bodyPr>
            <a:normAutofit/>
          </a:bodyPr>
          <a:lstStyle/>
          <a:p>
            <a:pPr lvl="2"/>
            <a:r>
              <a:rPr lang="es-419" noProof="0" dirty="0"/>
              <a:t>Jesús es tanto Hijo de María como su Salvador. Ella nunca pretendió ser más que una pecadora en necesidad de gracia.</a:t>
            </a:r>
          </a:p>
        </p:txBody>
      </p:sp>
    </p:spTree>
    <p:extLst>
      <p:ext uri="{BB962C8B-B14F-4D97-AF65-F5344CB8AC3E}">
        <p14:creationId xmlns:p14="http://schemas.microsoft.com/office/powerpoint/2010/main" val="26525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970F6-959C-77B6-4CF0-0F9919733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05F9A4-783E-3926-75B6-D1BDF11E5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223318"/>
            <a:ext cx="5682276" cy="4792651"/>
          </a:xfrm>
        </p:spPr>
        <p:txBody>
          <a:bodyPr>
            <a:normAutofit/>
          </a:bodyPr>
          <a:lstStyle/>
          <a:p>
            <a:pPr lvl="2"/>
            <a:r>
              <a:rPr lang="es-419" noProof="0" dirty="0"/>
              <a:t>Su vida y testimonio señalan a Jesucristo, y nos recomiendan hacer lo mismo. Para ella y para los otros discípulos, </a:t>
            </a:r>
            <a:r>
              <a:rPr lang="es-419" b="1" noProof="0" dirty="0">
                <a:solidFill>
                  <a:srgbClr val="C00000"/>
                </a:solidFill>
              </a:rPr>
              <a:t>“en ningún otro hay salvación”.</a:t>
            </a:r>
          </a:p>
        </p:txBody>
      </p:sp>
    </p:spTree>
    <p:extLst>
      <p:ext uri="{BB962C8B-B14F-4D97-AF65-F5344CB8AC3E}">
        <p14:creationId xmlns:p14="http://schemas.microsoft.com/office/powerpoint/2010/main" val="36841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6AE04D-1F10-08B6-6A61-032967D3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ACA8D2-B9E2-D7D0-EAEF-0A7BDAD49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183" y="1156242"/>
            <a:ext cx="5179768" cy="4545516"/>
          </a:xfrm>
        </p:spPr>
        <p:txBody>
          <a:bodyPr>
            <a:normAutofit/>
          </a:bodyPr>
          <a:lstStyle/>
          <a:p>
            <a:pPr lvl="2"/>
            <a:r>
              <a:rPr lang="es-419" sz="3200" noProof="0" dirty="0"/>
              <a:t>De María aprendemos </a:t>
            </a:r>
            <a:r>
              <a:rPr lang="es-419" sz="3200" b="1" noProof="0" dirty="0">
                <a:solidFill>
                  <a:srgbClr val="C00000"/>
                </a:solidFill>
              </a:rPr>
              <a:t>obediencia</a:t>
            </a:r>
            <a:r>
              <a:rPr lang="es-419" sz="3200" noProof="0" dirty="0"/>
              <a:t> y </a:t>
            </a:r>
            <a:r>
              <a:rPr lang="es-419" sz="3200" b="1" noProof="0" dirty="0">
                <a:solidFill>
                  <a:srgbClr val="C00000"/>
                </a:solidFill>
              </a:rPr>
              <a:t>sumisión</a:t>
            </a:r>
            <a:r>
              <a:rPr lang="es-419" sz="3200" noProof="0" dirty="0"/>
              <a:t> incluso cuando eso parece difícil o incluso peligroso. </a:t>
            </a:r>
          </a:p>
        </p:txBody>
      </p:sp>
    </p:spTree>
    <p:extLst>
      <p:ext uri="{BB962C8B-B14F-4D97-AF65-F5344CB8AC3E}">
        <p14:creationId xmlns:p14="http://schemas.microsoft.com/office/powerpoint/2010/main" val="304692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A03AE2-8DF9-2E0C-D612-96253063F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2CF6FF-2C7C-93DB-C7F4-834445FD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993" y="1224382"/>
            <a:ext cx="4281845" cy="4027240"/>
          </a:xfrm>
        </p:spPr>
        <p:txBody>
          <a:bodyPr>
            <a:normAutofit/>
          </a:bodyPr>
          <a:lstStyle/>
          <a:p>
            <a:pPr lvl="2"/>
            <a:r>
              <a:rPr lang="es-419" noProof="0" dirty="0"/>
              <a:t>Escuchamos de ella las palabras que continúan desafiándonos: </a:t>
            </a:r>
            <a:r>
              <a:rPr lang="es-419" b="1" noProof="0" dirty="0">
                <a:solidFill>
                  <a:srgbClr val="C00000"/>
                </a:solidFill>
              </a:rPr>
              <a:t>“Haced todo lo que os dijere” </a:t>
            </a:r>
            <a:r>
              <a:rPr lang="es-419" noProof="0" dirty="0"/>
              <a:t>(Juan 2:5).</a:t>
            </a:r>
          </a:p>
        </p:txBody>
      </p:sp>
    </p:spTree>
    <p:extLst>
      <p:ext uri="{BB962C8B-B14F-4D97-AF65-F5344CB8AC3E}">
        <p14:creationId xmlns:p14="http://schemas.microsoft.com/office/powerpoint/2010/main" val="3946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6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2471" y="3949558"/>
            <a:ext cx="8387057" cy="2672617"/>
          </a:xfrm>
        </p:spPr>
        <p:txBody>
          <a:bodyPr>
            <a:normAutofit/>
          </a:bodyPr>
          <a:lstStyle/>
          <a:p>
            <a:r>
              <a:rPr lang="es-419" sz="5400" noProof="0" dirty="0"/>
              <a:t>MARÍA, LA MADRE DEL SEÑOR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55ADA0-4443-7817-A0BF-2D40487B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372" y="1108983"/>
            <a:ext cx="6022487" cy="5018551"/>
          </a:xfrm>
        </p:spPr>
        <p:txBody>
          <a:bodyPr>
            <a:normAutofit/>
          </a:bodyPr>
          <a:lstStyle/>
          <a:p>
            <a:r>
              <a:rPr lang="es-419" sz="3200" i="1" noProof="0" dirty="0">
                <a:latin typeface="Georgia" panose="02040502050405020303" pitchFamily="18" charset="0"/>
              </a:rPr>
              <a:t>Nuestra </a:t>
            </a:r>
            <a:r>
              <a:rPr lang="es-419" sz="3200" b="1" i="1" noProof="0" dirty="0">
                <a:solidFill>
                  <a:srgbClr val="C00000"/>
                </a:solidFill>
                <a:latin typeface="Georgia" panose="02040502050405020303" pitchFamily="18" charset="0"/>
              </a:rPr>
              <a:t>apreciación</a:t>
            </a:r>
            <a:r>
              <a:rPr lang="es-419" sz="3200" i="1" noProof="0" dirty="0">
                <a:latin typeface="Georgia" panose="02040502050405020303" pitchFamily="18" charset="0"/>
              </a:rPr>
              <a:t> por María no puede ser menor que nuestra apreciación y respeto por otras figuras sagradas.</a:t>
            </a:r>
          </a:p>
        </p:txBody>
      </p:sp>
    </p:spTree>
    <p:extLst>
      <p:ext uri="{BB962C8B-B14F-4D97-AF65-F5344CB8AC3E}">
        <p14:creationId xmlns:p14="http://schemas.microsoft.com/office/powerpoint/2010/main" val="25854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576" y="1137707"/>
            <a:ext cx="4652120" cy="4582586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MARÍA EN LAS ESCRITURAS</a:t>
            </a:r>
          </a:p>
          <a:p>
            <a:pPr lvl="2"/>
            <a:r>
              <a:rPr lang="es-419" noProof="0" dirty="0"/>
              <a:t>El material sobre ella se limita a las pocas citas de los evangelios y a un único texto en el libro de Hechos.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063FF8-61C4-EBF1-BC51-69614ED7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290760-DFEC-B372-ABBD-04BA319F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172" y="674082"/>
            <a:ext cx="6590440" cy="4916925"/>
          </a:xfrm>
        </p:spPr>
        <p:txBody>
          <a:bodyPr>
            <a:normAutofit/>
          </a:bodyPr>
          <a:lstStyle/>
          <a:p>
            <a:pPr lvl="1"/>
            <a:r>
              <a:rPr lang="es-419" sz="4400" noProof="0" dirty="0"/>
              <a:t>MARÍA EN LOS EVANGELIOS SINÓPTICOS</a:t>
            </a:r>
          </a:p>
          <a:p>
            <a:pPr lvl="2"/>
            <a:r>
              <a:rPr lang="es-419" noProof="0" dirty="0"/>
              <a:t>María aparece en 3 escenas.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71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760738-F2E5-40F3-5099-204BF250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DFACFC-A7EF-9638-D81C-458790047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058" y="1237445"/>
            <a:ext cx="5147969" cy="4619658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MARÍA EN LOS EVANGELIOS SINÓPTICOS</a:t>
            </a:r>
          </a:p>
          <a:p>
            <a:pPr lvl="2"/>
            <a:r>
              <a:rPr lang="es-419" noProof="0" dirty="0"/>
              <a:t>María es una campesina simple, </a:t>
            </a:r>
            <a:r>
              <a:rPr lang="es-419" b="1" noProof="0" dirty="0">
                <a:solidFill>
                  <a:srgbClr val="C00000"/>
                </a:solidFill>
              </a:rPr>
              <a:t>elegida por Dios </a:t>
            </a:r>
            <a:r>
              <a:rPr lang="es-419" noProof="0" dirty="0"/>
              <a:t>para ser la madre del Mesías. </a:t>
            </a:r>
          </a:p>
        </p:txBody>
      </p:sp>
    </p:spTree>
    <p:extLst>
      <p:ext uri="{BB962C8B-B14F-4D97-AF65-F5344CB8AC3E}">
        <p14:creationId xmlns:p14="http://schemas.microsoft.com/office/powerpoint/2010/main" val="17777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0A20A-CE8B-7545-E3F0-146859D69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CCAB41-003C-151C-38D4-2EDDC360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7098" y="1007608"/>
            <a:ext cx="5333321" cy="4842784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MARÍA EN LOS EVANGELIOS SINÓPTICOS</a:t>
            </a:r>
          </a:p>
          <a:p>
            <a:pPr lvl="2"/>
            <a:r>
              <a:rPr lang="es-419" noProof="0" dirty="0"/>
              <a:t>Con Jesús aprendemos que las cosas importantes son invisibles a los ojos y que “solo se ve bien con el corazón”.</a:t>
            </a:r>
          </a:p>
        </p:txBody>
      </p:sp>
    </p:spTree>
    <p:extLst>
      <p:ext uri="{BB962C8B-B14F-4D97-AF65-F5344CB8AC3E}">
        <p14:creationId xmlns:p14="http://schemas.microsoft.com/office/powerpoint/2010/main" val="10463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D3281-8A8D-0EC7-225B-7F7DA2144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BBE71B-5979-D397-3054-28FB41390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471" y="1063214"/>
            <a:ext cx="4769708" cy="4633252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MARÍA EN LOS EVANGELIOS SINÓPTICOS</a:t>
            </a:r>
          </a:p>
          <a:p>
            <a:pPr lvl="2"/>
            <a:r>
              <a:rPr lang="es-419" noProof="0" dirty="0"/>
              <a:t>Dios decidió visitarnos en la debilidad, para enseñarnos un tipo diferente de fuerza.</a:t>
            </a:r>
          </a:p>
        </p:txBody>
      </p:sp>
    </p:spTree>
    <p:extLst>
      <p:ext uri="{BB962C8B-B14F-4D97-AF65-F5344CB8AC3E}">
        <p14:creationId xmlns:p14="http://schemas.microsoft.com/office/powerpoint/2010/main" val="8910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E9C4A-3988-BF11-36E4-B2C32E9AF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AD9C64-2D80-CB5E-2A04-AE7E7413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362" y="1346888"/>
            <a:ext cx="5311574" cy="4411362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MARÍA EN EL EVANGELIO DE JUAN</a:t>
            </a:r>
          </a:p>
          <a:p>
            <a:pPr lvl="2"/>
            <a:r>
              <a:rPr lang="es-419" noProof="0" dirty="0"/>
              <a:t>El diálogo entre Jesús y María no tiene nada de ofensivo o irrespetuoso. Sin embargo, Jesús deja claro que él es guiado por otra agenda.</a:t>
            </a:r>
          </a:p>
        </p:txBody>
      </p:sp>
    </p:spTree>
    <p:extLst>
      <p:ext uri="{BB962C8B-B14F-4D97-AF65-F5344CB8AC3E}">
        <p14:creationId xmlns:p14="http://schemas.microsoft.com/office/powerpoint/2010/main" val="38962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AEBF0A51-51A4-4EC1-8244-321AC8239873}"/>
</file>

<file path=customXml/itemProps2.xml><?xml version="1.0" encoding="utf-8"?>
<ds:datastoreItem xmlns:ds="http://schemas.openxmlformats.org/officeDocument/2006/customXml" ds:itemID="{5C615027-4DD0-45F5-8BA2-E2751385C808}"/>
</file>

<file path=customXml/itemProps3.xml><?xml version="1.0" encoding="utf-8"?>
<ds:datastoreItem xmlns:ds="http://schemas.openxmlformats.org/officeDocument/2006/customXml" ds:itemID="{72B7A5D6-BB29-454B-BD5D-7F0F750F9839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1717</TotalTime>
  <Words>304</Words>
  <Application>Microsoft Office PowerPoint</Application>
  <PresentationFormat>Widescreen</PresentationFormat>
  <Paragraphs>21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MARÍA, LA MADRE DEL SEÑOR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Camila Daniela Pereyra</cp:lastModifiedBy>
  <cp:revision>2</cp:revision>
  <dcterms:created xsi:type="dcterms:W3CDTF">2025-10-06T22:44:58Z</dcterms:created>
  <dcterms:modified xsi:type="dcterms:W3CDTF">2025-10-29T12:50:56Z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