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8" r:id="rId3"/>
    <p:sldId id="281" r:id="rId4"/>
    <p:sldId id="285" r:id="rId5"/>
    <p:sldId id="313" r:id="rId6"/>
    <p:sldId id="311" r:id="rId7"/>
    <p:sldId id="314" r:id="rId8"/>
    <p:sldId id="315" r:id="rId9"/>
    <p:sldId id="316" r:id="rId10"/>
    <p:sldId id="318" r:id="rId11"/>
    <p:sldId id="317" r:id="rId12"/>
    <p:sldId id="319" r:id="rId13"/>
    <p:sldId id="320" r:id="rId14"/>
    <p:sldId id="322" r:id="rId15"/>
    <p:sldId id="321" r:id="rId16"/>
    <p:sldId id="323" r:id="rId17"/>
    <p:sldId id="273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/>
    <p:restoredTop sz="94711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smim Gluchowiski" userId="5b2a4d09dbb555f0" providerId="LiveId" clId="{44AC7057-9163-C24D-8FB0-635113E64F5D}"/>
    <pc:docChg chg="undo redo custSel modSld modMainMaster">
      <pc:chgData name="Yasmim Gluchowiski" userId="5b2a4d09dbb555f0" providerId="LiveId" clId="{44AC7057-9163-C24D-8FB0-635113E64F5D}" dt="2025-10-20T16:53:16.282" v="142" actId="1076"/>
      <pc:docMkLst>
        <pc:docMk/>
      </pc:docMkLst>
      <pc:sldChg chg="modSp mod">
        <pc:chgData name="Yasmim Gluchowiski" userId="5b2a4d09dbb555f0" providerId="LiveId" clId="{44AC7057-9163-C24D-8FB0-635113E64F5D}" dt="2025-10-20T16:43:42.967" v="5" actId="207"/>
        <pc:sldMkLst>
          <pc:docMk/>
          <pc:sldMk cId="2585488618" sldId="281"/>
        </pc:sldMkLst>
        <pc:spChg chg="mod">
          <ac:chgData name="Yasmim Gluchowiski" userId="5b2a4d09dbb555f0" providerId="LiveId" clId="{44AC7057-9163-C24D-8FB0-635113E64F5D}" dt="2025-10-20T16:43:42.967" v="5" actId="207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">
        <pc:chgData name="Yasmim Gluchowiski" userId="5b2a4d09dbb555f0" providerId="LiveId" clId="{44AC7057-9163-C24D-8FB0-635113E64F5D}" dt="2025-10-20T16:44:36.092" v="15" actId="5793"/>
        <pc:sldMkLst>
          <pc:docMk/>
          <pc:sldMk cId="185961527" sldId="285"/>
        </pc:sldMkLst>
        <pc:spChg chg="mod">
          <ac:chgData name="Yasmim Gluchowiski" userId="5b2a4d09dbb555f0" providerId="LiveId" clId="{44AC7057-9163-C24D-8FB0-635113E64F5D}" dt="2025-10-20T16:44:36.092" v="15" actId="5793"/>
          <ac:spMkLst>
            <pc:docMk/>
            <pc:sldMk cId="185961527" sldId="285"/>
            <ac:spMk id="4" creationId="{F0BA2865-EF1D-9A4D-D56A-EE06804DB6B5}"/>
          </ac:spMkLst>
        </pc:spChg>
      </pc:sldChg>
      <pc:sldChg chg="modSp mod">
        <pc:chgData name="Yasmim Gluchowiski" userId="5b2a4d09dbb555f0" providerId="LiveId" clId="{44AC7057-9163-C24D-8FB0-635113E64F5D}" dt="2025-10-20T16:45:03.802" v="16"/>
        <pc:sldMkLst>
          <pc:docMk/>
          <pc:sldMk cId="3896212680" sldId="311"/>
        </pc:sldMkLst>
        <pc:spChg chg="mod">
          <ac:chgData name="Yasmim Gluchowiski" userId="5b2a4d09dbb555f0" providerId="LiveId" clId="{44AC7057-9163-C24D-8FB0-635113E64F5D}" dt="2025-10-20T16:45:03.802" v="16"/>
          <ac:spMkLst>
            <pc:docMk/>
            <pc:sldMk cId="3896212680" sldId="311"/>
            <ac:spMk id="4" creationId="{A1AD9C64-2D80-CB5E-2A04-AE7E7413B4E8}"/>
          </ac:spMkLst>
        </pc:spChg>
      </pc:sldChg>
      <pc:sldChg chg="modSp mod">
        <pc:chgData name="Yasmim Gluchowiski" userId="5b2a4d09dbb555f0" providerId="LiveId" clId="{44AC7057-9163-C24D-8FB0-635113E64F5D}" dt="2025-10-20T16:44:30.653" v="13"/>
        <pc:sldMkLst>
          <pc:docMk/>
          <pc:sldMk cId="3107112672" sldId="313"/>
        </pc:sldMkLst>
        <pc:spChg chg="mod">
          <ac:chgData name="Yasmim Gluchowiski" userId="5b2a4d09dbb555f0" providerId="LiveId" clId="{44AC7057-9163-C24D-8FB0-635113E64F5D}" dt="2025-10-20T16:44:30.653" v="13"/>
          <ac:spMkLst>
            <pc:docMk/>
            <pc:sldMk cId="3107112672" sldId="313"/>
            <ac:spMk id="4" creationId="{48290760-DFEC-B372-ABBD-04BA319F42E9}"/>
          </ac:spMkLst>
        </pc:spChg>
      </pc:sldChg>
      <pc:sldChg chg="modSp mod">
        <pc:chgData name="Yasmim Gluchowiski" userId="5b2a4d09dbb555f0" providerId="LiveId" clId="{44AC7057-9163-C24D-8FB0-635113E64F5D}" dt="2025-10-20T16:45:47.873" v="38" actId="1076"/>
        <pc:sldMkLst>
          <pc:docMk/>
          <pc:sldMk cId="1454725333" sldId="314"/>
        </pc:sldMkLst>
        <pc:spChg chg="mod">
          <ac:chgData name="Yasmim Gluchowiski" userId="5b2a4d09dbb555f0" providerId="LiveId" clId="{44AC7057-9163-C24D-8FB0-635113E64F5D}" dt="2025-10-20T16:45:47.873" v="38" actId="1076"/>
          <ac:spMkLst>
            <pc:docMk/>
            <pc:sldMk cId="1454725333" sldId="314"/>
            <ac:spMk id="4" creationId="{C24F0D30-82B9-DF12-20F7-C9783D639855}"/>
          </ac:spMkLst>
        </pc:spChg>
      </pc:sldChg>
      <pc:sldChg chg="modSp mod">
        <pc:chgData name="Yasmim Gluchowiski" userId="5b2a4d09dbb555f0" providerId="LiveId" clId="{44AC7057-9163-C24D-8FB0-635113E64F5D}" dt="2025-10-20T16:47:18.950" v="52"/>
        <pc:sldMkLst>
          <pc:docMk/>
          <pc:sldMk cId="688138847" sldId="315"/>
        </pc:sldMkLst>
        <pc:spChg chg="mod">
          <ac:chgData name="Yasmim Gluchowiski" userId="5b2a4d09dbb555f0" providerId="LiveId" clId="{44AC7057-9163-C24D-8FB0-635113E64F5D}" dt="2025-10-20T16:47:18.950" v="52"/>
          <ac:spMkLst>
            <pc:docMk/>
            <pc:sldMk cId="688138847" sldId="315"/>
            <ac:spMk id="4" creationId="{DC6CF07B-E873-F469-EA54-4C0BCBAFB91E}"/>
          </ac:spMkLst>
        </pc:spChg>
      </pc:sldChg>
      <pc:sldChg chg="modSp mod">
        <pc:chgData name="Yasmim Gluchowiski" userId="5b2a4d09dbb555f0" providerId="LiveId" clId="{44AC7057-9163-C24D-8FB0-635113E64F5D}" dt="2025-10-20T16:47:52.601" v="58" actId="20577"/>
        <pc:sldMkLst>
          <pc:docMk/>
          <pc:sldMk cId="782411546" sldId="316"/>
        </pc:sldMkLst>
        <pc:spChg chg="mod">
          <ac:chgData name="Yasmim Gluchowiski" userId="5b2a4d09dbb555f0" providerId="LiveId" clId="{44AC7057-9163-C24D-8FB0-635113E64F5D}" dt="2025-10-20T16:47:52.601" v="58" actId="20577"/>
          <ac:spMkLst>
            <pc:docMk/>
            <pc:sldMk cId="782411546" sldId="316"/>
            <ac:spMk id="4" creationId="{BE32DC89-D929-763E-E368-04D439A2965E}"/>
          </ac:spMkLst>
        </pc:spChg>
      </pc:sldChg>
      <pc:sldChg chg="modSp mod">
        <pc:chgData name="Yasmim Gluchowiski" userId="5b2a4d09dbb555f0" providerId="LiveId" clId="{44AC7057-9163-C24D-8FB0-635113E64F5D}" dt="2025-10-20T16:49:23.288" v="81" actId="14100"/>
        <pc:sldMkLst>
          <pc:docMk/>
          <pc:sldMk cId="1613965234" sldId="317"/>
        </pc:sldMkLst>
        <pc:spChg chg="mod">
          <ac:chgData name="Yasmim Gluchowiski" userId="5b2a4d09dbb555f0" providerId="LiveId" clId="{44AC7057-9163-C24D-8FB0-635113E64F5D}" dt="2025-10-20T16:49:23.288" v="81" actId="14100"/>
          <ac:spMkLst>
            <pc:docMk/>
            <pc:sldMk cId="1613965234" sldId="317"/>
            <ac:spMk id="4" creationId="{0AA7659B-F7DD-05C4-5DB9-85068B38535C}"/>
          </ac:spMkLst>
        </pc:spChg>
      </pc:sldChg>
      <pc:sldChg chg="modSp mod">
        <pc:chgData name="Yasmim Gluchowiski" userId="5b2a4d09dbb555f0" providerId="LiveId" clId="{44AC7057-9163-C24D-8FB0-635113E64F5D}" dt="2025-10-20T16:48:32.152" v="67"/>
        <pc:sldMkLst>
          <pc:docMk/>
          <pc:sldMk cId="3428260166" sldId="318"/>
        </pc:sldMkLst>
        <pc:spChg chg="mod">
          <ac:chgData name="Yasmim Gluchowiski" userId="5b2a4d09dbb555f0" providerId="LiveId" clId="{44AC7057-9163-C24D-8FB0-635113E64F5D}" dt="2025-10-20T16:48:32.152" v="67"/>
          <ac:spMkLst>
            <pc:docMk/>
            <pc:sldMk cId="3428260166" sldId="318"/>
            <ac:spMk id="4" creationId="{FCF32415-BA2A-D974-1405-1B7DB1CB3DA2}"/>
          </ac:spMkLst>
        </pc:spChg>
      </pc:sldChg>
      <pc:sldChg chg="modSp mod">
        <pc:chgData name="Yasmim Gluchowiski" userId="5b2a4d09dbb555f0" providerId="LiveId" clId="{44AC7057-9163-C24D-8FB0-635113E64F5D}" dt="2025-10-20T16:49:55.680" v="96" actId="5793"/>
        <pc:sldMkLst>
          <pc:docMk/>
          <pc:sldMk cId="227489174" sldId="319"/>
        </pc:sldMkLst>
        <pc:spChg chg="mod">
          <ac:chgData name="Yasmim Gluchowiski" userId="5b2a4d09dbb555f0" providerId="LiveId" clId="{44AC7057-9163-C24D-8FB0-635113E64F5D}" dt="2025-10-20T16:49:55.680" v="96" actId="5793"/>
          <ac:spMkLst>
            <pc:docMk/>
            <pc:sldMk cId="227489174" sldId="319"/>
            <ac:spMk id="4" creationId="{2E62C84B-5AA5-34C0-0346-4BD4B5EDD6A0}"/>
          </ac:spMkLst>
        </pc:spChg>
      </pc:sldChg>
      <pc:sldChg chg="modSp mod">
        <pc:chgData name="Yasmim Gluchowiski" userId="5b2a4d09dbb555f0" providerId="LiveId" clId="{44AC7057-9163-C24D-8FB0-635113E64F5D}" dt="2025-10-20T16:50:32.075" v="116" actId="14100"/>
        <pc:sldMkLst>
          <pc:docMk/>
          <pc:sldMk cId="1185435708" sldId="320"/>
        </pc:sldMkLst>
        <pc:spChg chg="mod">
          <ac:chgData name="Yasmim Gluchowiski" userId="5b2a4d09dbb555f0" providerId="LiveId" clId="{44AC7057-9163-C24D-8FB0-635113E64F5D}" dt="2025-10-20T16:50:32.075" v="116" actId="14100"/>
          <ac:spMkLst>
            <pc:docMk/>
            <pc:sldMk cId="1185435708" sldId="320"/>
            <ac:spMk id="4" creationId="{17A87CE2-19D1-CAE6-1949-7AB9EA603DBC}"/>
          </ac:spMkLst>
        </pc:spChg>
      </pc:sldChg>
      <pc:sldChg chg="modSp mod">
        <pc:chgData name="Yasmim Gluchowiski" userId="5b2a4d09dbb555f0" providerId="LiveId" clId="{44AC7057-9163-C24D-8FB0-635113E64F5D}" dt="2025-10-20T16:51:34.722" v="128" actId="207"/>
        <pc:sldMkLst>
          <pc:docMk/>
          <pc:sldMk cId="790728697" sldId="321"/>
        </pc:sldMkLst>
        <pc:spChg chg="mod">
          <ac:chgData name="Yasmim Gluchowiski" userId="5b2a4d09dbb555f0" providerId="LiveId" clId="{44AC7057-9163-C24D-8FB0-635113E64F5D}" dt="2025-10-20T16:51:34.722" v="128" actId="207"/>
          <ac:spMkLst>
            <pc:docMk/>
            <pc:sldMk cId="790728697" sldId="321"/>
            <ac:spMk id="4" creationId="{CA55327F-91DB-E1D6-2B0D-C491C6F19E1C}"/>
          </ac:spMkLst>
        </pc:spChg>
      </pc:sldChg>
      <pc:sldChg chg="modSp mod">
        <pc:chgData name="Yasmim Gluchowiski" userId="5b2a4d09dbb555f0" providerId="LiveId" clId="{44AC7057-9163-C24D-8FB0-635113E64F5D}" dt="2025-10-20T16:51:10.015" v="125" actId="207"/>
        <pc:sldMkLst>
          <pc:docMk/>
          <pc:sldMk cId="3332473679" sldId="322"/>
        </pc:sldMkLst>
        <pc:spChg chg="mod">
          <ac:chgData name="Yasmim Gluchowiski" userId="5b2a4d09dbb555f0" providerId="LiveId" clId="{44AC7057-9163-C24D-8FB0-635113E64F5D}" dt="2025-10-20T16:51:10.015" v="125" actId="207"/>
          <ac:spMkLst>
            <pc:docMk/>
            <pc:sldMk cId="3332473679" sldId="322"/>
            <ac:spMk id="4" creationId="{E52A0186-0FBD-3EC9-CFE5-BDC0E98F74CD}"/>
          </ac:spMkLst>
        </pc:spChg>
      </pc:sldChg>
      <pc:sldChg chg="modSp mod">
        <pc:chgData name="Yasmim Gluchowiski" userId="5b2a4d09dbb555f0" providerId="LiveId" clId="{44AC7057-9163-C24D-8FB0-635113E64F5D}" dt="2025-10-20T16:53:16.282" v="142" actId="1076"/>
        <pc:sldMkLst>
          <pc:docMk/>
          <pc:sldMk cId="113096500" sldId="323"/>
        </pc:sldMkLst>
        <pc:spChg chg="mod">
          <ac:chgData name="Yasmim Gluchowiski" userId="5b2a4d09dbb555f0" providerId="LiveId" clId="{44AC7057-9163-C24D-8FB0-635113E64F5D}" dt="2025-10-20T16:53:16.282" v="142" actId="1076"/>
          <ac:spMkLst>
            <pc:docMk/>
            <pc:sldMk cId="113096500" sldId="323"/>
            <ac:spMk id="4" creationId="{61504C33-3828-D7D3-5881-396DA87B2802}"/>
          </ac:spMkLst>
        </pc:spChg>
      </pc:sldChg>
      <pc:sldMasterChg chg="modSp modSldLayout">
        <pc:chgData name="Yasmim Gluchowiski" userId="5b2a4d09dbb555f0" providerId="LiveId" clId="{44AC7057-9163-C24D-8FB0-635113E64F5D}" dt="2025-10-20T16:43:10.767" v="2" actId="14826"/>
        <pc:sldMasterMkLst>
          <pc:docMk/>
          <pc:sldMasterMk cId="1175122652" sldId="2147483660"/>
        </pc:sldMasterMkLst>
        <pc:picChg chg="mod">
          <ac:chgData name="Yasmim Gluchowiski" userId="5b2a4d09dbb555f0" providerId="LiveId" clId="{44AC7057-9163-C24D-8FB0-635113E64F5D}" dt="2025-10-20T16:43:10.767" v="2" actId="14826"/>
          <ac:picMkLst>
            <pc:docMk/>
            <pc:sldMasterMk cId="1175122652" sldId="2147483660"/>
            <ac:picMk id="10" creationId="{601A790B-9156-BB06-172C-9ED70B2BDCF6}"/>
          </ac:picMkLst>
        </pc:picChg>
        <pc:sldLayoutChg chg="setBg">
          <pc:chgData name="Yasmim Gluchowiski" userId="5b2a4d09dbb555f0" providerId="LiveId" clId="{44AC7057-9163-C24D-8FB0-635113E64F5D}" dt="2025-10-20T16:42:40.538" v="1"/>
          <pc:sldLayoutMkLst>
            <pc:docMk/>
            <pc:sldMasterMk cId="1175122652" sldId="2147483660"/>
            <pc:sldLayoutMk cId="3091429254" sldId="2147483673"/>
          </pc:sldLayoutMkLst>
        </pc:sldLayoutChg>
      </pc:sldMasterChg>
    </pc:docChg>
  </pc:docChgLst>
  <pc:docChgLst>
    <pc:chgData name="DSA - Camila Daniela Pereyra" userId="d845e14f-0275-4180-9126-9822cc65e4d6" providerId="ADAL" clId="{C7DE0293-E060-473F-B364-7B567ADFD841}"/>
    <pc:docChg chg="custSel modSld">
      <pc:chgData name="DSA - Camila Daniela Pereyra" userId="d845e14f-0275-4180-9126-9822cc65e4d6" providerId="ADAL" clId="{C7DE0293-E060-473F-B364-7B567ADFD841}" dt="2025-11-04T14:09:53.233" v="29" actId="20577"/>
      <pc:docMkLst>
        <pc:docMk/>
      </pc:docMkLst>
      <pc:sldChg chg="modSp mod">
        <pc:chgData name="DSA - Camila Daniela Pereyra" userId="d845e14f-0275-4180-9126-9822cc65e4d6" providerId="ADAL" clId="{C7DE0293-E060-473F-B364-7B567ADFD841}" dt="2025-11-04T13:47:14.780" v="0" actId="790"/>
        <pc:sldMkLst>
          <pc:docMk/>
          <pc:sldMk cId="2194967833" sldId="258"/>
        </pc:sldMkLst>
        <pc:spChg chg="mod">
          <ac:chgData name="DSA - Camila Daniela Pereyra" userId="d845e14f-0275-4180-9126-9822cc65e4d6" providerId="ADAL" clId="{C7DE0293-E060-473F-B364-7B567ADFD841}" dt="2025-11-04T13:47:14.780" v="0" actId="790"/>
          <ac:spMkLst>
            <pc:docMk/>
            <pc:sldMk cId="2194967833" sldId="258"/>
            <ac:spMk id="4" creationId="{FCA777AB-42F5-F29F-66C7-E9604CDF3A0B}"/>
          </ac:spMkLst>
        </pc:spChg>
      </pc:sldChg>
      <pc:sldChg chg="modSp mod">
        <pc:chgData name="DSA - Camila Daniela Pereyra" userId="d845e14f-0275-4180-9126-9822cc65e4d6" providerId="ADAL" clId="{C7DE0293-E060-473F-B364-7B567ADFD841}" dt="2025-11-04T13:48:44.947" v="1" actId="790"/>
        <pc:sldMkLst>
          <pc:docMk/>
          <pc:sldMk cId="2585488618" sldId="281"/>
        </pc:sldMkLst>
        <pc:spChg chg="mod">
          <ac:chgData name="DSA - Camila Daniela Pereyra" userId="d845e14f-0275-4180-9126-9822cc65e4d6" providerId="ADAL" clId="{C7DE0293-E060-473F-B364-7B567ADFD841}" dt="2025-11-04T13:48:44.947" v="1" actId="790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">
        <pc:chgData name="DSA - Camila Daniela Pereyra" userId="d845e14f-0275-4180-9126-9822cc65e4d6" providerId="ADAL" clId="{C7DE0293-E060-473F-B364-7B567ADFD841}" dt="2025-11-04T13:52:01.473" v="3" actId="6549"/>
        <pc:sldMkLst>
          <pc:docMk/>
          <pc:sldMk cId="185961527" sldId="285"/>
        </pc:sldMkLst>
        <pc:spChg chg="mod">
          <ac:chgData name="DSA - Camila Daniela Pereyra" userId="d845e14f-0275-4180-9126-9822cc65e4d6" providerId="ADAL" clId="{C7DE0293-E060-473F-B364-7B567ADFD841}" dt="2025-11-04T13:52:01.473" v="3" actId="6549"/>
          <ac:spMkLst>
            <pc:docMk/>
            <pc:sldMk cId="185961527" sldId="285"/>
            <ac:spMk id="4" creationId="{F0BA2865-EF1D-9A4D-D56A-EE06804DB6B5}"/>
          </ac:spMkLst>
        </pc:spChg>
      </pc:sldChg>
      <pc:sldChg chg="modSp mod">
        <pc:chgData name="DSA - Camila Daniela Pereyra" userId="d845e14f-0275-4180-9126-9822cc65e4d6" providerId="ADAL" clId="{C7DE0293-E060-473F-B364-7B567ADFD841}" dt="2025-11-04T13:53:49.792" v="9" actId="20577"/>
        <pc:sldMkLst>
          <pc:docMk/>
          <pc:sldMk cId="3896212680" sldId="311"/>
        </pc:sldMkLst>
        <pc:spChg chg="mod">
          <ac:chgData name="DSA - Camila Daniela Pereyra" userId="d845e14f-0275-4180-9126-9822cc65e4d6" providerId="ADAL" clId="{C7DE0293-E060-473F-B364-7B567ADFD841}" dt="2025-11-04T13:53:49.792" v="9" actId="20577"/>
          <ac:spMkLst>
            <pc:docMk/>
            <pc:sldMk cId="3896212680" sldId="311"/>
            <ac:spMk id="4" creationId="{A1AD9C64-2D80-CB5E-2A04-AE7E7413B4E8}"/>
          </ac:spMkLst>
        </pc:spChg>
      </pc:sldChg>
      <pc:sldChg chg="modSp mod">
        <pc:chgData name="DSA - Camila Daniela Pereyra" userId="d845e14f-0275-4180-9126-9822cc65e4d6" providerId="ADAL" clId="{C7DE0293-E060-473F-B364-7B567ADFD841}" dt="2025-11-04T13:52:08.021" v="4" actId="790"/>
        <pc:sldMkLst>
          <pc:docMk/>
          <pc:sldMk cId="3107112672" sldId="313"/>
        </pc:sldMkLst>
        <pc:spChg chg="mod">
          <ac:chgData name="DSA - Camila Daniela Pereyra" userId="d845e14f-0275-4180-9126-9822cc65e4d6" providerId="ADAL" clId="{C7DE0293-E060-473F-B364-7B567ADFD841}" dt="2025-11-04T13:52:08.021" v="4" actId="790"/>
          <ac:spMkLst>
            <pc:docMk/>
            <pc:sldMk cId="3107112672" sldId="313"/>
            <ac:spMk id="4" creationId="{48290760-DFEC-B372-ABBD-04BA319F42E9}"/>
          </ac:spMkLst>
        </pc:spChg>
      </pc:sldChg>
      <pc:sldChg chg="modSp mod">
        <pc:chgData name="DSA - Camila Daniela Pereyra" userId="d845e14f-0275-4180-9126-9822cc65e4d6" providerId="ADAL" clId="{C7DE0293-E060-473F-B364-7B567ADFD841}" dt="2025-11-04T13:54:01.166" v="10" actId="790"/>
        <pc:sldMkLst>
          <pc:docMk/>
          <pc:sldMk cId="1454725333" sldId="314"/>
        </pc:sldMkLst>
        <pc:spChg chg="mod">
          <ac:chgData name="DSA - Camila Daniela Pereyra" userId="d845e14f-0275-4180-9126-9822cc65e4d6" providerId="ADAL" clId="{C7DE0293-E060-473F-B364-7B567ADFD841}" dt="2025-11-04T13:54:01.166" v="10" actId="790"/>
          <ac:spMkLst>
            <pc:docMk/>
            <pc:sldMk cId="1454725333" sldId="314"/>
            <ac:spMk id="4" creationId="{C24F0D30-82B9-DF12-20F7-C9783D639855}"/>
          </ac:spMkLst>
        </pc:spChg>
      </pc:sldChg>
      <pc:sldChg chg="modSp mod">
        <pc:chgData name="DSA - Camila Daniela Pereyra" userId="d845e14f-0275-4180-9126-9822cc65e4d6" providerId="ADAL" clId="{C7DE0293-E060-473F-B364-7B567ADFD841}" dt="2025-11-04T13:54:20.585" v="11" actId="790"/>
        <pc:sldMkLst>
          <pc:docMk/>
          <pc:sldMk cId="688138847" sldId="315"/>
        </pc:sldMkLst>
        <pc:spChg chg="mod">
          <ac:chgData name="DSA - Camila Daniela Pereyra" userId="d845e14f-0275-4180-9126-9822cc65e4d6" providerId="ADAL" clId="{C7DE0293-E060-473F-B364-7B567ADFD841}" dt="2025-11-04T13:54:20.585" v="11" actId="790"/>
          <ac:spMkLst>
            <pc:docMk/>
            <pc:sldMk cId="688138847" sldId="315"/>
            <ac:spMk id="4" creationId="{DC6CF07B-E873-F469-EA54-4C0BCBAFB91E}"/>
          </ac:spMkLst>
        </pc:spChg>
      </pc:sldChg>
      <pc:sldChg chg="modSp mod">
        <pc:chgData name="DSA - Camila Daniela Pereyra" userId="d845e14f-0275-4180-9126-9822cc65e4d6" providerId="ADAL" clId="{C7DE0293-E060-473F-B364-7B567ADFD841}" dt="2025-11-04T13:54:39.883" v="12" actId="790"/>
        <pc:sldMkLst>
          <pc:docMk/>
          <pc:sldMk cId="782411546" sldId="316"/>
        </pc:sldMkLst>
        <pc:spChg chg="mod">
          <ac:chgData name="DSA - Camila Daniela Pereyra" userId="d845e14f-0275-4180-9126-9822cc65e4d6" providerId="ADAL" clId="{C7DE0293-E060-473F-B364-7B567ADFD841}" dt="2025-11-04T13:54:39.883" v="12" actId="790"/>
          <ac:spMkLst>
            <pc:docMk/>
            <pc:sldMk cId="782411546" sldId="316"/>
            <ac:spMk id="4" creationId="{BE32DC89-D929-763E-E368-04D439A2965E}"/>
          </ac:spMkLst>
        </pc:spChg>
      </pc:sldChg>
      <pc:sldChg chg="modSp mod">
        <pc:chgData name="DSA - Camila Daniela Pereyra" userId="d845e14f-0275-4180-9126-9822cc65e4d6" providerId="ADAL" clId="{C7DE0293-E060-473F-B364-7B567ADFD841}" dt="2025-11-04T13:56:24.495" v="14" actId="790"/>
        <pc:sldMkLst>
          <pc:docMk/>
          <pc:sldMk cId="1613965234" sldId="317"/>
        </pc:sldMkLst>
        <pc:spChg chg="mod">
          <ac:chgData name="DSA - Camila Daniela Pereyra" userId="d845e14f-0275-4180-9126-9822cc65e4d6" providerId="ADAL" clId="{C7DE0293-E060-473F-B364-7B567ADFD841}" dt="2025-11-04T13:56:24.495" v="14" actId="790"/>
          <ac:spMkLst>
            <pc:docMk/>
            <pc:sldMk cId="1613965234" sldId="317"/>
            <ac:spMk id="4" creationId="{0AA7659B-F7DD-05C4-5DB9-85068B38535C}"/>
          </ac:spMkLst>
        </pc:spChg>
      </pc:sldChg>
      <pc:sldChg chg="modSp mod">
        <pc:chgData name="DSA - Camila Daniela Pereyra" userId="d845e14f-0275-4180-9126-9822cc65e4d6" providerId="ADAL" clId="{C7DE0293-E060-473F-B364-7B567ADFD841}" dt="2025-11-04T13:55:30.754" v="13" actId="790"/>
        <pc:sldMkLst>
          <pc:docMk/>
          <pc:sldMk cId="3428260166" sldId="318"/>
        </pc:sldMkLst>
        <pc:spChg chg="mod">
          <ac:chgData name="DSA - Camila Daniela Pereyra" userId="d845e14f-0275-4180-9126-9822cc65e4d6" providerId="ADAL" clId="{C7DE0293-E060-473F-B364-7B567ADFD841}" dt="2025-11-04T13:55:30.754" v="13" actId="790"/>
          <ac:spMkLst>
            <pc:docMk/>
            <pc:sldMk cId="3428260166" sldId="318"/>
            <ac:spMk id="4" creationId="{FCF32415-BA2A-D974-1405-1B7DB1CB3DA2}"/>
          </ac:spMkLst>
        </pc:spChg>
      </pc:sldChg>
      <pc:sldChg chg="modSp mod">
        <pc:chgData name="DSA - Camila Daniela Pereyra" userId="d845e14f-0275-4180-9126-9822cc65e4d6" providerId="ADAL" clId="{C7DE0293-E060-473F-B364-7B567ADFD841}" dt="2025-11-04T13:57:33.913" v="24" actId="20577"/>
        <pc:sldMkLst>
          <pc:docMk/>
          <pc:sldMk cId="227489174" sldId="319"/>
        </pc:sldMkLst>
        <pc:spChg chg="mod">
          <ac:chgData name="DSA - Camila Daniela Pereyra" userId="d845e14f-0275-4180-9126-9822cc65e4d6" providerId="ADAL" clId="{C7DE0293-E060-473F-B364-7B567ADFD841}" dt="2025-11-04T13:57:33.913" v="24" actId="20577"/>
          <ac:spMkLst>
            <pc:docMk/>
            <pc:sldMk cId="227489174" sldId="319"/>
            <ac:spMk id="4" creationId="{2E62C84B-5AA5-34C0-0346-4BD4B5EDD6A0}"/>
          </ac:spMkLst>
        </pc:spChg>
      </pc:sldChg>
      <pc:sldChg chg="modSp mod">
        <pc:chgData name="DSA - Camila Daniela Pereyra" userId="d845e14f-0275-4180-9126-9822cc65e4d6" providerId="ADAL" clId="{C7DE0293-E060-473F-B364-7B567ADFD841}" dt="2025-11-04T13:57:43.373" v="25" actId="790"/>
        <pc:sldMkLst>
          <pc:docMk/>
          <pc:sldMk cId="1185435708" sldId="320"/>
        </pc:sldMkLst>
        <pc:spChg chg="mod">
          <ac:chgData name="DSA - Camila Daniela Pereyra" userId="d845e14f-0275-4180-9126-9822cc65e4d6" providerId="ADAL" clId="{C7DE0293-E060-473F-B364-7B567ADFD841}" dt="2025-11-04T13:57:43.373" v="25" actId="790"/>
          <ac:spMkLst>
            <pc:docMk/>
            <pc:sldMk cId="1185435708" sldId="320"/>
            <ac:spMk id="4" creationId="{17A87CE2-19D1-CAE6-1949-7AB9EA603DBC}"/>
          </ac:spMkLst>
        </pc:spChg>
      </pc:sldChg>
      <pc:sldChg chg="modSp mod">
        <pc:chgData name="DSA - Camila Daniela Pereyra" userId="d845e14f-0275-4180-9126-9822cc65e4d6" providerId="ADAL" clId="{C7DE0293-E060-473F-B364-7B567ADFD841}" dt="2025-11-04T14:09:27.980" v="27" actId="790"/>
        <pc:sldMkLst>
          <pc:docMk/>
          <pc:sldMk cId="790728697" sldId="321"/>
        </pc:sldMkLst>
        <pc:spChg chg="mod">
          <ac:chgData name="DSA - Camila Daniela Pereyra" userId="d845e14f-0275-4180-9126-9822cc65e4d6" providerId="ADAL" clId="{C7DE0293-E060-473F-B364-7B567ADFD841}" dt="2025-11-04T14:09:27.980" v="27" actId="790"/>
          <ac:spMkLst>
            <pc:docMk/>
            <pc:sldMk cId="790728697" sldId="321"/>
            <ac:spMk id="4" creationId="{CA55327F-91DB-E1D6-2B0D-C491C6F19E1C}"/>
          </ac:spMkLst>
        </pc:spChg>
      </pc:sldChg>
      <pc:sldChg chg="modSp mod">
        <pc:chgData name="DSA - Camila Daniela Pereyra" userId="d845e14f-0275-4180-9126-9822cc65e4d6" providerId="ADAL" clId="{C7DE0293-E060-473F-B364-7B567ADFD841}" dt="2025-11-04T13:58:04.454" v="26" actId="790"/>
        <pc:sldMkLst>
          <pc:docMk/>
          <pc:sldMk cId="3332473679" sldId="322"/>
        </pc:sldMkLst>
        <pc:spChg chg="mod">
          <ac:chgData name="DSA - Camila Daniela Pereyra" userId="d845e14f-0275-4180-9126-9822cc65e4d6" providerId="ADAL" clId="{C7DE0293-E060-473F-B364-7B567ADFD841}" dt="2025-11-04T13:58:04.454" v="26" actId="790"/>
          <ac:spMkLst>
            <pc:docMk/>
            <pc:sldMk cId="3332473679" sldId="322"/>
            <ac:spMk id="4" creationId="{E52A0186-0FBD-3EC9-CFE5-BDC0E98F74CD}"/>
          </ac:spMkLst>
        </pc:spChg>
      </pc:sldChg>
      <pc:sldChg chg="modSp mod">
        <pc:chgData name="DSA - Camila Daniela Pereyra" userId="d845e14f-0275-4180-9126-9822cc65e4d6" providerId="ADAL" clId="{C7DE0293-E060-473F-B364-7B567ADFD841}" dt="2025-11-04T14:09:53.233" v="29" actId="20577"/>
        <pc:sldMkLst>
          <pc:docMk/>
          <pc:sldMk cId="113096500" sldId="323"/>
        </pc:sldMkLst>
        <pc:spChg chg="mod">
          <ac:chgData name="DSA - Camila Daniela Pereyra" userId="d845e14f-0275-4180-9126-9822cc65e4d6" providerId="ADAL" clId="{C7DE0293-E060-473F-B364-7B567ADFD841}" dt="2025-11-04T14:09:53.233" v="29" actId="20577"/>
          <ac:spMkLst>
            <pc:docMk/>
            <pc:sldMk cId="113096500" sldId="323"/>
            <ac:spMk id="4" creationId="{61504C33-3828-D7D3-5881-396DA87B280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B9F3972-359A-EBB1-734E-8BBE3CE180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3FC4F4B-C5F0-14C3-44A4-376134B161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435A0-6562-BC4E-8D59-8507650BDC72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B950D-BD93-6A88-5E6C-C619881FFF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99F95C-6BF1-8696-692E-0BA0789A44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C887E-FD1C-D844-82D1-EDDF8BB535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62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4910C-E8A3-B547-8B5D-35FCA0E7CB91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869E9-3951-1748-845B-721E8931D4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2510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869E9-3951-1748-845B-721E8931D49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28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DD19DF-D7DC-5FAD-3817-53520E3670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0084" y="0"/>
            <a:ext cx="5785338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59500" b="1">
                <a:ln w="50800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B1CD15-3D7E-9F0F-6D51-30516C59E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 anchor="ctr"/>
          <a:lstStyle>
            <a:lvl1pPr algn="ctr">
              <a:defRPr sz="6000" b="1" i="0">
                <a:solidFill>
                  <a:srgbClr val="A20808"/>
                </a:solidFill>
                <a:latin typeface="Georgia" panose="02040502050405020303" pitchFamily="18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8461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5F5F9-5373-96DC-030D-EA092FB3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064E18-51FF-1C42-789C-FEC5D707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AA824F-57E6-7732-3094-6DA677618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F22DD-5482-D5E4-BB45-45E3E610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9C0BEC-BE75-F2E6-3DBE-3FBF5509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C2D7A-6F25-2730-F352-58035AB0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6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9363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05073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6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5342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FI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A84815BC-3D92-7C24-03AF-FED4FA4080C0}"/>
              </a:ext>
            </a:extLst>
          </p:cNvPr>
          <p:cNvSpPr txBox="1"/>
          <p:nvPr/>
        </p:nvSpPr>
        <p:spPr>
          <a:xfrm>
            <a:off x="9592707" y="675090"/>
            <a:ext cx="230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membros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7CD8495-A8CC-FF8A-C51C-59002602972A}"/>
              </a:ext>
            </a:extLst>
          </p:cNvPr>
          <p:cNvSpPr txBox="1"/>
          <p:nvPr/>
        </p:nvSpPr>
        <p:spPr>
          <a:xfrm>
            <a:off x="9592707" y="5928745"/>
            <a:ext cx="222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Sonho de batismos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3DFFBD6-25DE-D5F1-AB08-51B0845F2EE6}"/>
              </a:ext>
            </a:extLst>
          </p:cNvPr>
          <p:cNvSpPr txBox="1"/>
          <p:nvPr/>
        </p:nvSpPr>
        <p:spPr>
          <a:xfrm>
            <a:off x="9592706" y="2687156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recebendo EB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28976F0-D8C6-5AD7-D53C-B4A941052312}"/>
              </a:ext>
            </a:extLst>
          </p:cNvPr>
          <p:cNvSpPr txBox="1"/>
          <p:nvPr/>
        </p:nvSpPr>
        <p:spPr>
          <a:xfrm>
            <a:off x="9592707" y="1674980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ministrando EB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50F47FC-897E-D189-494D-759E67177F49}"/>
              </a:ext>
            </a:extLst>
          </p:cNvPr>
          <p:cNvSpPr txBox="1"/>
          <p:nvPr/>
        </p:nvSpPr>
        <p:spPr>
          <a:xfrm>
            <a:off x="9592706" y="4801401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Classe Bíblicas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BE3D614-E856-A580-BC75-B815FAD0BD5C}"/>
              </a:ext>
            </a:extLst>
          </p:cNvPr>
          <p:cNvSpPr txBox="1"/>
          <p:nvPr/>
        </p:nvSpPr>
        <p:spPr>
          <a:xfrm>
            <a:off x="9592706" y="3847678"/>
            <a:ext cx="222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PGS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9C2BA8A4-4D65-E783-C073-52CACE650E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672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8" name="Espaço Reservado para Imagem 15">
            <a:extLst>
              <a:ext uri="{FF2B5EF4-FFF2-40B4-BE49-F238E27FC236}">
                <a16:creationId xmlns:a16="http://schemas.microsoft.com/office/drawing/2014/main" id="{D3ED0323-A78B-9D17-78FD-754D2A754A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87043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id="{CCF9C3BA-B149-1C43-5441-959DAD069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8" y="5447732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ORADOR</a:t>
            </a:r>
          </a:p>
        </p:txBody>
      </p:sp>
      <p:sp>
        <p:nvSpPr>
          <p:cNvPr id="21" name="Espaço Reservado para Texto 19">
            <a:extLst>
              <a:ext uri="{FF2B5EF4-FFF2-40B4-BE49-F238E27FC236}">
                <a16:creationId xmlns:a16="http://schemas.microsoft.com/office/drawing/2014/main" id="{AF797D67-051E-9669-7745-016D231FE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1818" y="5455757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IGREJA</a:t>
            </a: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438BE562-3B0B-7DE5-AC72-3842F572CABE}"/>
              </a:ext>
            </a:extLst>
          </p:cNvPr>
          <p:cNvSpPr/>
          <p:nvPr/>
        </p:nvSpPr>
        <p:spPr>
          <a:xfrm flipV="1">
            <a:off x="8291951" y="298914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spaço Reservado para Texto 19">
            <a:extLst>
              <a:ext uri="{FF2B5EF4-FFF2-40B4-BE49-F238E27FC236}">
                <a16:creationId xmlns:a16="http://schemas.microsoft.com/office/drawing/2014/main" id="{F0918833-81EE-8BD2-C46B-EC832BB05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1950" y="298915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BC414AD2-33CE-210D-875A-A48972048A1D}"/>
              </a:ext>
            </a:extLst>
          </p:cNvPr>
          <p:cNvSpPr/>
          <p:nvPr/>
        </p:nvSpPr>
        <p:spPr>
          <a:xfrm flipV="1">
            <a:off x="8291951" y="1347721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spaço Reservado para Texto 19">
            <a:extLst>
              <a:ext uri="{FF2B5EF4-FFF2-40B4-BE49-F238E27FC236}">
                <a16:creationId xmlns:a16="http://schemas.microsoft.com/office/drawing/2014/main" id="{9199E5BF-99CA-76BC-3978-7CEB4A3431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91950" y="1347722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9" name="Retângulo Arredondado 28">
            <a:extLst>
              <a:ext uri="{FF2B5EF4-FFF2-40B4-BE49-F238E27FC236}">
                <a16:creationId xmlns:a16="http://schemas.microsoft.com/office/drawing/2014/main" id="{7C944D0F-2805-E931-0ADC-E624C5F9B1DE}"/>
              </a:ext>
            </a:extLst>
          </p:cNvPr>
          <p:cNvSpPr/>
          <p:nvPr/>
        </p:nvSpPr>
        <p:spPr>
          <a:xfrm flipV="1">
            <a:off x="8291951" y="243929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spaço Reservado para Texto 19">
            <a:extLst>
              <a:ext uri="{FF2B5EF4-FFF2-40B4-BE49-F238E27FC236}">
                <a16:creationId xmlns:a16="http://schemas.microsoft.com/office/drawing/2014/main" id="{19D4D66C-E82F-14CC-164E-BE7D98AF0A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91950" y="243929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3" name="Retângulo Arredondado 32">
            <a:extLst>
              <a:ext uri="{FF2B5EF4-FFF2-40B4-BE49-F238E27FC236}">
                <a16:creationId xmlns:a16="http://schemas.microsoft.com/office/drawing/2014/main" id="{14A2ECFE-EAD9-C396-B70C-0B051DCCDFA1}"/>
              </a:ext>
            </a:extLst>
          </p:cNvPr>
          <p:cNvSpPr/>
          <p:nvPr/>
        </p:nvSpPr>
        <p:spPr>
          <a:xfrm flipV="1">
            <a:off x="8315958" y="3539005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spaço Reservado para Texto 19">
            <a:extLst>
              <a:ext uri="{FF2B5EF4-FFF2-40B4-BE49-F238E27FC236}">
                <a16:creationId xmlns:a16="http://schemas.microsoft.com/office/drawing/2014/main" id="{D9B2EEF2-A9D8-B925-22FB-F0ECD9E9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5957" y="3539006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D77E0F4F-9AA9-259B-E779-F949A8403970}"/>
              </a:ext>
            </a:extLst>
          </p:cNvPr>
          <p:cNvSpPr/>
          <p:nvPr/>
        </p:nvSpPr>
        <p:spPr>
          <a:xfrm flipV="1">
            <a:off x="8315957" y="461420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spaço Reservado para Texto 19">
            <a:extLst>
              <a:ext uri="{FF2B5EF4-FFF2-40B4-BE49-F238E27FC236}">
                <a16:creationId xmlns:a16="http://schemas.microsoft.com/office/drawing/2014/main" id="{4368A261-100F-BC84-C91F-CBEFEEF9CB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5956" y="461420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7" name="Retângulo Arredondado 36">
            <a:extLst>
              <a:ext uri="{FF2B5EF4-FFF2-40B4-BE49-F238E27FC236}">
                <a16:creationId xmlns:a16="http://schemas.microsoft.com/office/drawing/2014/main" id="{9851E217-2A51-9C7B-EE86-9B82D0C3E1BE}"/>
              </a:ext>
            </a:extLst>
          </p:cNvPr>
          <p:cNvSpPr/>
          <p:nvPr/>
        </p:nvSpPr>
        <p:spPr>
          <a:xfrm flipV="1">
            <a:off x="8315956" y="5689407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spaço Reservado para Texto 19">
            <a:extLst>
              <a:ext uri="{FF2B5EF4-FFF2-40B4-BE49-F238E27FC236}">
                <a16:creationId xmlns:a16="http://schemas.microsoft.com/office/drawing/2014/main" id="{8C90BB3F-306D-A54F-C0F8-B42E7B4250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5955" y="5689408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102789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42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5195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49B80-4AF0-888A-308B-6EA0EF9B5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EE4846-7F04-0DAF-E005-F226BACBA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661B34-36D4-B32B-7321-9FA3FD99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D6639-C6D2-1B4E-AA21-08E7A48E63F1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D14C54-B08B-C584-A188-D3059B34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2C830A-7623-5CC2-D294-87F757B7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6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A691E-F0CD-E4E0-042C-589D2BD5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851399-B945-8FBD-7911-E08F8402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56A45C-1F2E-D01C-BED6-EFE17BE7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5F963B-F2EE-4E2D-8657-284978E2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62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528" y="977600"/>
            <a:ext cx="5712502" cy="4902799"/>
          </a:xfrm>
        </p:spPr>
        <p:txBody>
          <a:bodyPr anchor="ctr"/>
          <a:lstStyle>
            <a:lvl1pPr marL="0" indent="0" algn="ctr">
              <a:buNone/>
              <a:defRPr sz="3600"/>
            </a:lvl1pPr>
            <a:lvl2pPr marL="0" indent="0" algn="ctr">
              <a:buNone/>
              <a:defRPr sz="4800" b="1" cap="all" baseline="0"/>
            </a:lvl2pPr>
            <a:lvl3pPr marL="0" indent="0" algn="ctr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None/>
              <a:defRPr sz="2800" b="0" i="1">
                <a:latin typeface="Georgia" panose="02040502050405020303" pitchFamily="18" charset="0"/>
              </a:defRPr>
            </a:lvl3pPr>
            <a:lvl4pPr marL="230400" indent="-228600" algn="ctr">
              <a:spcBef>
                <a:spcPts val="1500"/>
              </a:spcBef>
              <a:buFont typeface="Fonte do Sistema Regular"/>
              <a:buChar char="–"/>
              <a:defRPr b="1"/>
            </a:lvl4pPr>
            <a:lvl5pPr marL="0" indent="0" algn="ctr">
              <a:spcAft>
                <a:spcPts val="600"/>
              </a:spcAft>
              <a:buNone/>
              <a:defRPr sz="54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2772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F4F19-54F5-ABAD-195C-59105894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4529138"/>
            <a:ext cx="10333037" cy="139065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A20808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55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127BB-84D5-38E2-5C1F-B41C08F9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8E5EC2-F460-E1EA-6AFF-234164962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350C70-4BD7-6A0E-E0C1-67CB5013A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4C4386-C51A-3F34-0AC3-C885CB4D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347B5B-5087-1773-7391-BE6BEBAE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7F2DC2-66A9-EE38-0CA3-464E1E6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F6D4F-15D2-D2A5-CFC4-BF2267C4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4D83AC-C754-E7DF-6203-08095AF0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288E30-D9EC-76D2-F552-E8E4969AE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A96C8F-7D21-43FE-94C5-8C2D2B10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C7D020-F0BA-EB29-5B26-5A855A18C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B09BCA7-6815-5104-D4EC-E8C2DAE2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6723F9-7234-615A-03A1-47FDA996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A00C9F-F046-E3FA-ECB2-2FBBAED2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73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675CD-1B10-5AE7-8197-B30AF7C6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263DB30-2ACD-E818-7292-9A6B7A51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639681-1A21-5DC2-3F6C-F7435E65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6A29A48-3028-76DE-6B2B-C9303239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26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1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4A8E8C-21C2-4B5A-1A9B-7CFEC1A1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69CCBE-F906-D36B-1F9C-F566496C0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C9C353E8-8C76-E55C-3181-4F1B401326D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74016" y="6543736"/>
            <a:ext cx="1237389" cy="23509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01A790B-9156-BB06-172C-9ED70B2BD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80594" y="6543736"/>
            <a:ext cx="574962" cy="23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34A12C-4A31-ACCA-3504-495588085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CF32415-BA2A-D974-1405-1B7DB1CB3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2140" y="840259"/>
            <a:ext cx="4287795" cy="5029200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AL SERVICIO DE LA CRUZ</a:t>
            </a:r>
          </a:p>
          <a:p>
            <a:pPr lvl="2"/>
            <a:r>
              <a:rPr lang="es-419" b="1" noProof="0" dirty="0">
                <a:solidFill>
                  <a:srgbClr val="C00000"/>
                </a:solidFill>
              </a:rPr>
              <a:t>El privilegio también es nuestro: </a:t>
            </a:r>
            <a:r>
              <a:rPr lang="es-419" noProof="0" dirty="0"/>
              <a:t>tomar la cruz y seguir a Jesús en dedicación y servicio.</a:t>
            </a:r>
          </a:p>
        </p:txBody>
      </p:sp>
    </p:spTree>
    <p:extLst>
      <p:ext uri="{BB962C8B-B14F-4D97-AF65-F5344CB8AC3E}">
        <p14:creationId xmlns:p14="http://schemas.microsoft.com/office/powerpoint/2010/main" val="342826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981E40-1B20-2352-6879-89AD07E15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AA7659B-F7DD-05C4-5DB9-85068B385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81" y="1038410"/>
            <a:ext cx="4655940" cy="4781179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ALEJANDRO Y RUFO</a:t>
            </a:r>
          </a:p>
          <a:p>
            <a:pPr marL="514350" lvl="2" indent="-514350">
              <a:buFont typeface="+mj-lt"/>
              <a:buAutoNum type="arabicPeriod"/>
            </a:pPr>
            <a:r>
              <a:rPr lang="es-419" noProof="0" dirty="0"/>
              <a:t>Las Escrituras no ofrecen muchos detalles sobre Simón.</a:t>
            </a:r>
          </a:p>
        </p:txBody>
      </p:sp>
    </p:spTree>
    <p:extLst>
      <p:ext uri="{BB962C8B-B14F-4D97-AF65-F5344CB8AC3E}">
        <p14:creationId xmlns:p14="http://schemas.microsoft.com/office/powerpoint/2010/main" val="161396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D9A165-72FB-A51A-99EF-DFA65499D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62C84B-5AA5-34C0-0346-4BD4B5EDD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538" y="1057211"/>
            <a:ext cx="6128200" cy="4743577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ALEJANDRO Y RUFO</a:t>
            </a:r>
          </a:p>
          <a:p>
            <a:pPr marL="514350" lvl="2" indent="-514350">
              <a:buFont typeface="+mj-lt"/>
              <a:buAutoNum type="arabicPeriod" startAt="2"/>
            </a:pPr>
            <a:r>
              <a:rPr lang="es-419" noProof="0" dirty="0"/>
              <a:t>Marcos 15:21 se refiere a él como “padre de Alejandro y Rufo”, miembros de la iglesia primitiva.</a:t>
            </a:r>
          </a:p>
        </p:txBody>
      </p:sp>
    </p:spTree>
    <p:extLst>
      <p:ext uri="{BB962C8B-B14F-4D97-AF65-F5344CB8AC3E}">
        <p14:creationId xmlns:p14="http://schemas.microsoft.com/office/powerpoint/2010/main" val="2274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641AE4-1C25-459E-3618-C6F1B46A5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A87CE2-19D1-CAE6-1949-7AB9EA603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83" y="977069"/>
            <a:ext cx="5454589" cy="4903862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ALEJANDRO Y RUFO</a:t>
            </a:r>
          </a:p>
          <a:p>
            <a:pPr marL="514350" lvl="2" indent="-514350">
              <a:buFont typeface="+mj-lt"/>
              <a:buAutoNum type="arabicPeriod" startAt="3"/>
            </a:pPr>
            <a:r>
              <a:rPr lang="es-419" noProof="0" dirty="0"/>
              <a:t>En Romanos 16:13, el apóstol Pablo incluye un saludo a “a Rufo, escogido en el Señor, y a su madre y mía”.</a:t>
            </a:r>
          </a:p>
        </p:txBody>
      </p:sp>
    </p:spTree>
    <p:extLst>
      <p:ext uri="{BB962C8B-B14F-4D97-AF65-F5344CB8AC3E}">
        <p14:creationId xmlns:p14="http://schemas.microsoft.com/office/powerpoint/2010/main" val="11854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8F40ED-8D05-6D42-ABCD-73F0AEEBB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52A0186-0FBD-3EC9-CFE5-BDC0E98F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433" y="494801"/>
            <a:ext cx="5929831" cy="4953997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ALEJANDRO Y RUFO</a:t>
            </a:r>
          </a:p>
          <a:p>
            <a:pPr marL="514350" lvl="2" indent="-514350">
              <a:buFont typeface="+mj-lt"/>
              <a:buAutoNum type="arabicPeriod" startAt="4"/>
            </a:pPr>
            <a:r>
              <a:rPr lang="es-419" noProof="0" dirty="0"/>
              <a:t>Su participación en las narrativas de los evangelios dura un corto espacio de tiempo, que podría ser contado en términos de minutos. Pero de </a:t>
            </a:r>
            <a:r>
              <a:rPr lang="es-419" b="1" noProof="0" dirty="0">
                <a:solidFill>
                  <a:srgbClr val="C00000"/>
                </a:solidFill>
              </a:rPr>
              <a:t>significado eterno.</a:t>
            </a:r>
          </a:p>
        </p:txBody>
      </p:sp>
    </p:spTree>
    <p:extLst>
      <p:ext uri="{BB962C8B-B14F-4D97-AF65-F5344CB8AC3E}">
        <p14:creationId xmlns:p14="http://schemas.microsoft.com/office/powerpoint/2010/main" val="33324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6A4452-756A-0491-DDA4-8B0DF3B5F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A55327F-91DB-E1D6-2B0D-C491C6F19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418" y="1199136"/>
            <a:ext cx="5390913" cy="4459727"/>
          </a:xfrm>
        </p:spPr>
        <p:txBody>
          <a:bodyPr>
            <a:normAutofit/>
          </a:bodyPr>
          <a:lstStyle/>
          <a:p>
            <a:pPr lvl="2"/>
            <a:r>
              <a:rPr lang="es-419" noProof="0" dirty="0"/>
              <a:t>Vio cuando él inclinó la cabeza y el sol, intenso y brillante, como jamás lo había visto. </a:t>
            </a:r>
            <a:r>
              <a:rPr lang="es-419" b="1" noProof="0" dirty="0">
                <a:solidFill>
                  <a:srgbClr val="C00000"/>
                </a:solidFill>
              </a:rPr>
              <a:t>Simón salió del Calvario marcado para siempre.</a:t>
            </a:r>
          </a:p>
        </p:txBody>
      </p:sp>
    </p:spTree>
    <p:extLst>
      <p:ext uri="{BB962C8B-B14F-4D97-AF65-F5344CB8AC3E}">
        <p14:creationId xmlns:p14="http://schemas.microsoft.com/office/powerpoint/2010/main" val="79072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970BC0-C3D7-032E-0ED5-0163CC43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1504C33-3828-D7D3-5881-396DA87B2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938" y="1366344"/>
            <a:ext cx="5155324" cy="3838832"/>
          </a:xfrm>
        </p:spPr>
        <p:txBody>
          <a:bodyPr>
            <a:normAutofit lnSpcReduction="10000"/>
          </a:bodyPr>
          <a:lstStyle/>
          <a:p>
            <a:pPr lvl="2"/>
            <a:r>
              <a:rPr lang="es-419" noProof="0" dirty="0"/>
              <a:t>Simón, después de </a:t>
            </a:r>
            <a:r>
              <a:rPr lang="es-419" noProof="0"/>
              <a:t>ese encuentro, </a:t>
            </a:r>
            <a:r>
              <a:rPr lang="es-419" noProof="0" dirty="0"/>
              <a:t>“estuvo siempre agradecido por esta providencia. Ella le indujo a tomar sobre sí </a:t>
            </a:r>
            <a:r>
              <a:rPr lang="es-419" b="1" noProof="0" dirty="0">
                <a:solidFill>
                  <a:srgbClr val="C00000"/>
                </a:solidFill>
              </a:rPr>
              <a:t>la cruz de Cristo por su propia voluntad </a:t>
            </a:r>
            <a:r>
              <a:rPr lang="es-419" noProof="0" dirty="0"/>
              <a:t>y a estar siempre alegremente bajo su carga” </a:t>
            </a:r>
            <a:r>
              <a:rPr lang="es-419" sz="2200" noProof="0" dirty="0"/>
              <a:t>(El Deseado de todas las gentes, p. 691).</a:t>
            </a:r>
            <a:endParaRPr lang="es-419" noProof="0" dirty="0"/>
          </a:p>
        </p:txBody>
      </p:sp>
    </p:spTree>
    <p:extLst>
      <p:ext uri="{BB962C8B-B14F-4D97-AF65-F5344CB8AC3E}">
        <p14:creationId xmlns:p14="http://schemas.microsoft.com/office/powerpoint/2010/main" val="1130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C3F416-CDDB-5FEA-52FB-470D12B83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313" y="1034321"/>
            <a:ext cx="5786437" cy="6858000"/>
          </a:xfrm>
        </p:spPr>
        <p:txBody>
          <a:bodyPr/>
          <a:lstStyle/>
          <a:p>
            <a:r>
              <a:rPr lang="pt-BR" dirty="0"/>
              <a:t>5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CA777AB-42F5-F29F-66C7-E9604CDF3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9185" y="3962621"/>
            <a:ext cx="8713629" cy="2672617"/>
          </a:xfrm>
        </p:spPr>
        <p:txBody>
          <a:bodyPr>
            <a:normAutofit/>
          </a:bodyPr>
          <a:lstStyle/>
          <a:p>
            <a:r>
              <a:rPr lang="es-419" sz="5400" noProof="0" dirty="0"/>
              <a:t>SIMÓN DE CIRENE </a:t>
            </a:r>
            <a:br>
              <a:rPr lang="es-419" sz="5400" noProof="0" dirty="0"/>
            </a:br>
            <a:r>
              <a:rPr lang="es-419" sz="5400" noProof="0" dirty="0"/>
              <a:t>Su lugar junto a la cruz</a:t>
            </a:r>
          </a:p>
        </p:txBody>
      </p:sp>
    </p:spTree>
    <p:extLst>
      <p:ext uri="{BB962C8B-B14F-4D97-AF65-F5344CB8AC3E}">
        <p14:creationId xmlns:p14="http://schemas.microsoft.com/office/powerpoint/2010/main" val="21949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55ADA0-4443-7817-A0BF-2D40487B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483" y="756745"/>
            <a:ext cx="5336842" cy="5257731"/>
          </a:xfrm>
          <a:noFill/>
        </p:spPr>
        <p:txBody>
          <a:bodyPr>
            <a:normAutofit/>
          </a:bodyPr>
          <a:lstStyle/>
          <a:p>
            <a:r>
              <a:rPr lang="es-419" sz="3200" i="1" noProof="0" dirty="0">
                <a:latin typeface="Georgia" panose="02040502050405020303" pitchFamily="18" charset="0"/>
              </a:rPr>
              <a:t>Simón de Cirene es una de esas figuras que deja una </a:t>
            </a:r>
            <a:r>
              <a:rPr lang="es-419" sz="3200" b="1" i="1" noProof="0" dirty="0">
                <a:solidFill>
                  <a:srgbClr val="C00000"/>
                </a:solidFill>
                <a:latin typeface="Georgia" panose="02040502050405020303" pitchFamily="18" charset="0"/>
              </a:rPr>
              <a:t>extraordinaria marca</a:t>
            </a:r>
            <a:r>
              <a:rPr lang="es-419" sz="3200" i="1" noProof="0" dirty="0">
                <a:latin typeface="Georgia" panose="02040502050405020303" pitchFamily="18" charset="0"/>
              </a:rPr>
              <a:t> en millones de personas alrededor del mundo donde el evangelio es predicado.</a:t>
            </a:r>
          </a:p>
        </p:txBody>
      </p:sp>
    </p:spTree>
    <p:extLst>
      <p:ext uri="{BB962C8B-B14F-4D97-AF65-F5344CB8AC3E}">
        <p14:creationId xmlns:p14="http://schemas.microsoft.com/office/powerpoint/2010/main" val="25854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76A96-E7A6-09FC-4254-36ABB170A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BA2865-EF1D-9A4D-D56A-EE06804D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0541" y="1149178"/>
            <a:ext cx="5488687" cy="4842078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ANTECEDENTES</a:t>
            </a:r>
          </a:p>
          <a:p>
            <a:pPr lvl="2"/>
            <a:r>
              <a:rPr lang="es-419" noProof="0" dirty="0"/>
              <a:t>Jesús, en la última fase de su ministerio, enfrenta rechazo y hostilidad.</a:t>
            </a:r>
          </a:p>
        </p:txBody>
      </p:sp>
    </p:spTree>
    <p:extLst>
      <p:ext uri="{BB962C8B-B14F-4D97-AF65-F5344CB8AC3E}">
        <p14:creationId xmlns:p14="http://schemas.microsoft.com/office/powerpoint/2010/main" val="1859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063FF8-61C4-EBF1-BC51-69614ED7A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8290760-DFEC-B372-ABBD-04BA319F4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75" y="1032320"/>
            <a:ext cx="5332169" cy="4793359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ANTECEDENTES</a:t>
            </a:r>
          </a:p>
          <a:p>
            <a:pPr lvl="2"/>
            <a:r>
              <a:rPr lang="es-419" noProof="0" dirty="0"/>
              <a:t>Jesús es condenado en dos tribunales separados. </a:t>
            </a:r>
          </a:p>
        </p:txBody>
      </p:sp>
    </p:spTree>
    <p:extLst>
      <p:ext uri="{BB962C8B-B14F-4D97-AF65-F5344CB8AC3E}">
        <p14:creationId xmlns:p14="http://schemas.microsoft.com/office/powerpoint/2010/main" val="31071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DE9C4A-3988-BF11-36E4-B2C32E9AF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1AD9C64-2D80-CB5E-2A04-AE7E7413B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636" y="1136822"/>
            <a:ext cx="5369239" cy="4866791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ANTECEDENTES</a:t>
            </a:r>
          </a:p>
          <a:p>
            <a:pPr lvl="2"/>
            <a:r>
              <a:rPr lang="es-419" noProof="0" dirty="0"/>
              <a:t>Jesús es abofeteado, azotado, coronado con espinas y cubierto con una capa carnavalesca, objeto de burlas.</a:t>
            </a:r>
          </a:p>
        </p:txBody>
      </p:sp>
    </p:spTree>
    <p:extLst>
      <p:ext uri="{BB962C8B-B14F-4D97-AF65-F5344CB8AC3E}">
        <p14:creationId xmlns:p14="http://schemas.microsoft.com/office/powerpoint/2010/main" val="389621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7A73C0-E349-C029-9FD0-36F32A33D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24F0D30-82B9-DF12-20F7-C9783D639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61" y="1219910"/>
            <a:ext cx="5281449" cy="4718510"/>
          </a:xfrm>
        </p:spPr>
        <p:txBody>
          <a:bodyPr>
            <a:normAutofit/>
          </a:bodyPr>
          <a:lstStyle/>
          <a:p>
            <a:pPr lvl="1"/>
            <a:r>
              <a:rPr lang="es-419" sz="4600" noProof="0" dirty="0"/>
              <a:t>EL CAMINO HACIA EL CALVARIO</a:t>
            </a:r>
          </a:p>
          <a:p>
            <a:pPr lvl="2"/>
            <a:r>
              <a:rPr lang="es-419" noProof="0" dirty="0"/>
              <a:t>Él lleva en sus hombros el madero horizontal de la cruz, el patíbulo, que podía pesar hasta 30 kilos.</a:t>
            </a:r>
          </a:p>
        </p:txBody>
      </p:sp>
    </p:spTree>
    <p:extLst>
      <p:ext uri="{BB962C8B-B14F-4D97-AF65-F5344CB8AC3E}">
        <p14:creationId xmlns:p14="http://schemas.microsoft.com/office/powerpoint/2010/main" val="145472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9492CB-C123-CAA7-63D6-E55AEC9DD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6CF07B-E873-F469-EA54-4C0BCBAFB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0541" y="1149178"/>
            <a:ext cx="5338119" cy="4806778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EL ENCUENTRO CON JESÚS</a:t>
            </a:r>
          </a:p>
          <a:p>
            <a:pPr lvl="2"/>
            <a:r>
              <a:rPr lang="es-419" noProof="0" dirty="0"/>
              <a:t>La cruz que había sido preparada para Barrabás fue puesta sobre sus hombros. Simón presencia la escena de vergüenza y dolor.</a:t>
            </a:r>
          </a:p>
        </p:txBody>
      </p:sp>
    </p:spTree>
    <p:extLst>
      <p:ext uri="{BB962C8B-B14F-4D97-AF65-F5344CB8AC3E}">
        <p14:creationId xmlns:p14="http://schemas.microsoft.com/office/powerpoint/2010/main" val="68813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02F444-34D2-7A3F-90D0-9B9A62C2F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E32DC89-D929-763E-E368-04D439A29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52" y="1212025"/>
            <a:ext cx="4402372" cy="4953997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AL SERVICIO DE LA CRUZ</a:t>
            </a:r>
          </a:p>
          <a:p>
            <a:pPr lvl="2"/>
            <a:r>
              <a:rPr lang="es-419" noProof="0" dirty="0"/>
              <a:t>Simón no fue un mero espectador. Participó directamente del sufrimiento de Cristo. </a:t>
            </a:r>
          </a:p>
        </p:txBody>
      </p:sp>
    </p:spTree>
    <p:extLst>
      <p:ext uri="{BB962C8B-B14F-4D97-AF65-F5344CB8AC3E}">
        <p14:creationId xmlns:p14="http://schemas.microsoft.com/office/powerpoint/2010/main" val="78241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mana Santa de Sucesso revisa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7" ma:contentTypeDescription="Crie um novo documento." ma:contentTypeScope="" ma:versionID="cd52e1f419664c4e05e23862d8019078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a3aba95e0d1f5370247eace1be09c5e5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21966f-2f05-4b4c-8c5f-5864bf1374cb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5AB1AD84-0D1E-4EC5-9B28-77D9C63D4702}"/>
</file>

<file path=customXml/itemProps2.xml><?xml version="1.0" encoding="utf-8"?>
<ds:datastoreItem xmlns:ds="http://schemas.openxmlformats.org/officeDocument/2006/customXml" ds:itemID="{03D56036-CBFB-4CC6-9368-61C41194FDF7}"/>
</file>

<file path=customXml/itemProps3.xml><?xml version="1.0" encoding="utf-8"?>
<ds:datastoreItem xmlns:ds="http://schemas.openxmlformats.org/officeDocument/2006/customXml" ds:itemID="{77AB489A-72CD-4552-95A3-2D64CF04B1F3}"/>
</file>

<file path=docProps/app.xml><?xml version="1.0" encoding="utf-8"?>
<Properties xmlns="http://schemas.openxmlformats.org/officeDocument/2006/extended-properties" xmlns:vt="http://schemas.openxmlformats.org/officeDocument/2006/docPropsVTypes">
  <Template>Semana Santa de Sucesso revisado</Template>
  <TotalTime>1690</TotalTime>
  <Words>356</Words>
  <Application>Microsoft Office PowerPoint</Application>
  <PresentationFormat>Widescreen</PresentationFormat>
  <Paragraphs>28</Paragraphs>
  <Slides>17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Fonte do Sistema Regular</vt:lpstr>
      <vt:lpstr>Georgia</vt:lpstr>
      <vt:lpstr>Semana Santa de Sucesso revisado</vt:lpstr>
      <vt:lpstr>Apresentação do PowerPoint</vt:lpstr>
      <vt:lpstr>SIMÓN DE CIRENE  Su lugar junto a la cruz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DSA - Camila Daniela Pereyra</cp:lastModifiedBy>
  <cp:revision>2</cp:revision>
  <dcterms:created xsi:type="dcterms:W3CDTF">2025-10-06T22:44:58Z</dcterms:created>
  <dcterms:modified xsi:type="dcterms:W3CDTF">2025-11-04T14:09:55Z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