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81" r:id="rId4"/>
    <p:sldId id="285" r:id="rId5"/>
    <p:sldId id="286" r:id="rId6"/>
    <p:sldId id="287" r:id="rId7"/>
    <p:sldId id="276" r:id="rId8"/>
    <p:sldId id="298" r:id="rId9"/>
    <p:sldId id="299" r:id="rId10"/>
    <p:sldId id="300" r:id="rId11"/>
    <p:sldId id="302" r:id="rId12"/>
    <p:sldId id="303" r:id="rId13"/>
    <p:sldId id="307" r:id="rId14"/>
    <p:sldId id="309" r:id="rId15"/>
    <p:sldId id="308" r:id="rId16"/>
    <p:sldId id="27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DE0DA-78DA-4A86-B064-0A2E2608307C}" v="8" dt="2025-10-29T12:26:40.9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Relationship Id="rId27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Camila Daniela Pereyra" userId="d845e14f-0275-4180-9126-9822cc65e4d6" providerId="ADAL" clId="{C7DE0293-E060-473F-B364-7B567ADFD841}"/>
    <pc:docChg chg="custSel modSld">
      <pc:chgData name="DSA - Camila Daniela Pereyra" userId="d845e14f-0275-4180-9126-9822cc65e4d6" providerId="ADAL" clId="{C7DE0293-E060-473F-B364-7B567ADFD841}" dt="2025-10-29T12:27:17.739" v="62" actId="790"/>
      <pc:docMkLst>
        <pc:docMk/>
      </pc:docMkLst>
      <pc:sldChg chg="modSp mod">
        <pc:chgData name="DSA - Camila Daniela Pereyra" userId="d845e14f-0275-4180-9126-9822cc65e4d6" providerId="ADAL" clId="{C7DE0293-E060-473F-B364-7B567ADFD841}" dt="2025-10-29T12:09:39.238" v="0" actId="790"/>
        <pc:sldMkLst>
          <pc:docMk/>
          <pc:sldMk cId="2194967833" sldId="258"/>
        </pc:sldMkLst>
        <pc:spChg chg="mod">
          <ac:chgData name="DSA - Camila Daniela Pereyra" userId="d845e14f-0275-4180-9126-9822cc65e4d6" providerId="ADAL" clId="{C7DE0293-E060-473F-B364-7B567ADFD841}" dt="2025-10-29T12:09:39.238" v="0" actId="790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0:35.258" v="44" actId="790"/>
        <pc:sldMkLst>
          <pc:docMk/>
          <pc:sldMk cId="569931695" sldId="276"/>
        </pc:sldMkLst>
        <pc:spChg chg="mod">
          <ac:chgData name="DSA - Camila Daniela Pereyra" userId="d845e14f-0275-4180-9126-9822cc65e4d6" providerId="ADAL" clId="{C7DE0293-E060-473F-B364-7B567ADFD841}" dt="2025-10-29T12:20:35.258" v="44" actId="790"/>
          <ac:spMkLst>
            <pc:docMk/>
            <pc:sldMk cId="569931695" sldId="276"/>
            <ac:spMk id="2" creationId="{96EEB534-C35C-4256-CF21-FD278DD9E47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09:51.973" v="1" actId="790"/>
        <pc:sldMkLst>
          <pc:docMk/>
          <pc:sldMk cId="2585488618" sldId="281"/>
        </pc:sldMkLst>
        <pc:spChg chg="mod">
          <ac:chgData name="DSA - Camila Daniela Pereyra" userId="d845e14f-0275-4180-9126-9822cc65e4d6" providerId="ADAL" clId="{C7DE0293-E060-473F-B364-7B567ADFD841}" dt="2025-10-29T12:09:51.973" v="1" actId="790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19:19.803" v="17" actId="20577"/>
        <pc:sldMkLst>
          <pc:docMk/>
          <pc:sldMk cId="185961527" sldId="285"/>
        </pc:sldMkLst>
        <pc:spChg chg="mod">
          <ac:chgData name="DSA - Camila Daniela Pereyra" userId="d845e14f-0275-4180-9126-9822cc65e4d6" providerId="ADAL" clId="{C7DE0293-E060-473F-B364-7B567ADFD841}" dt="2025-10-29T12:19:19.803" v="17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19:27.139" v="18" actId="790"/>
        <pc:sldMkLst>
          <pc:docMk/>
          <pc:sldMk cId="3475248947" sldId="286"/>
        </pc:sldMkLst>
        <pc:spChg chg="mod">
          <ac:chgData name="DSA - Camila Daniela Pereyra" userId="d845e14f-0275-4180-9126-9822cc65e4d6" providerId="ADAL" clId="{C7DE0293-E060-473F-B364-7B567ADFD841}" dt="2025-10-29T12:19:27.139" v="18" actId="790"/>
          <ac:spMkLst>
            <pc:docMk/>
            <pc:sldMk cId="3475248947" sldId="286"/>
            <ac:spMk id="2" creationId="{B4F99937-0479-7CEB-CAAB-0B95C8A573C3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0:26.571" v="43" actId="20577"/>
        <pc:sldMkLst>
          <pc:docMk/>
          <pc:sldMk cId="2150284332" sldId="287"/>
        </pc:sldMkLst>
        <pc:spChg chg="mod">
          <ac:chgData name="DSA - Camila Daniela Pereyra" userId="d845e14f-0275-4180-9126-9822cc65e4d6" providerId="ADAL" clId="{C7DE0293-E060-473F-B364-7B567ADFD841}" dt="2025-10-29T12:20:26.571" v="43" actId="20577"/>
          <ac:spMkLst>
            <pc:docMk/>
            <pc:sldMk cId="2150284332" sldId="287"/>
            <ac:spMk id="2" creationId="{21B94888-D0C7-6E2D-F961-C136FF3450DF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1:28.187" v="45" actId="790"/>
        <pc:sldMkLst>
          <pc:docMk/>
          <pc:sldMk cId="1075992901" sldId="298"/>
        </pc:sldMkLst>
        <pc:spChg chg="mod">
          <ac:chgData name="DSA - Camila Daniela Pereyra" userId="d845e14f-0275-4180-9126-9822cc65e4d6" providerId="ADAL" clId="{C7DE0293-E060-473F-B364-7B567ADFD841}" dt="2025-10-29T12:21:28.187" v="45" actId="790"/>
          <ac:spMkLst>
            <pc:docMk/>
            <pc:sldMk cId="1075992901" sldId="298"/>
            <ac:spMk id="2" creationId="{67C06D4A-BE4B-5A5F-294E-E131C603F200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5:38.794" v="46" actId="790"/>
        <pc:sldMkLst>
          <pc:docMk/>
          <pc:sldMk cId="2605033856" sldId="299"/>
        </pc:sldMkLst>
        <pc:spChg chg="mod">
          <ac:chgData name="DSA - Camila Daniela Pereyra" userId="d845e14f-0275-4180-9126-9822cc65e4d6" providerId="ADAL" clId="{C7DE0293-E060-473F-B364-7B567ADFD841}" dt="2025-10-29T12:25:38.794" v="46" actId="790"/>
          <ac:spMkLst>
            <pc:docMk/>
            <pc:sldMk cId="2605033856" sldId="299"/>
            <ac:spMk id="2" creationId="{757D86E4-F164-43D6-7C3B-32A25892B9D9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5:53.551" v="47" actId="790"/>
        <pc:sldMkLst>
          <pc:docMk/>
          <pc:sldMk cId="2846109803" sldId="300"/>
        </pc:sldMkLst>
        <pc:spChg chg="mod">
          <ac:chgData name="DSA - Camila Daniela Pereyra" userId="d845e14f-0275-4180-9126-9822cc65e4d6" providerId="ADAL" clId="{C7DE0293-E060-473F-B364-7B567ADFD841}" dt="2025-10-29T12:25:53.551" v="47" actId="790"/>
          <ac:spMkLst>
            <pc:docMk/>
            <pc:sldMk cId="2846109803" sldId="300"/>
            <ac:spMk id="2" creationId="{176DC678-5AE5-6034-AE4D-58B77724F8ED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6:12.024" v="48" actId="790"/>
        <pc:sldMkLst>
          <pc:docMk/>
          <pc:sldMk cId="890411807" sldId="302"/>
        </pc:sldMkLst>
        <pc:spChg chg="mod">
          <ac:chgData name="DSA - Camila Daniela Pereyra" userId="d845e14f-0275-4180-9126-9822cc65e4d6" providerId="ADAL" clId="{C7DE0293-E060-473F-B364-7B567ADFD841}" dt="2025-10-29T12:26:12.024" v="48" actId="790"/>
          <ac:spMkLst>
            <pc:docMk/>
            <pc:sldMk cId="890411807" sldId="302"/>
            <ac:spMk id="2" creationId="{8E14F35A-E4EF-9BFD-0989-F7CB5E543F4F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6:40.966" v="59" actId="20577"/>
        <pc:sldMkLst>
          <pc:docMk/>
          <pc:sldMk cId="171059953" sldId="303"/>
        </pc:sldMkLst>
        <pc:spChg chg="mod">
          <ac:chgData name="DSA - Camila Daniela Pereyra" userId="d845e14f-0275-4180-9126-9822cc65e4d6" providerId="ADAL" clId="{C7DE0293-E060-473F-B364-7B567ADFD841}" dt="2025-10-29T12:26:40.966" v="59" actId="20577"/>
          <ac:spMkLst>
            <pc:docMk/>
            <pc:sldMk cId="171059953" sldId="303"/>
            <ac:spMk id="2" creationId="{95751281-64E0-E674-D5B6-E98C871288FD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6:48.973" v="60" actId="790"/>
        <pc:sldMkLst>
          <pc:docMk/>
          <pc:sldMk cId="670395336" sldId="307"/>
        </pc:sldMkLst>
        <pc:spChg chg="mod">
          <ac:chgData name="DSA - Camila Daniela Pereyra" userId="d845e14f-0275-4180-9126-9822cc65e4d6" providerId="ADAL" clId="{C7DE0293-E060-473F-B364-7B567ADFD841}" dt="2025-10-29T12:26:48.973" v="60" actId="790"/>
          <ac:spMkLst>
            <pc:docMk/>
            <pc:sldMk cId="670395336" sldId="307"/>
            <ac:spMk id="2" creationId="{545E69BC-FEB0-2419-1A60-032927E5B842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7:17.739" v="62" actId="790"/>
        <pc:sldMkLst>
          <pc:docMk/>
          <pc:sldMk cId="3357367492" sldId="308"/>
        </pc:sldMkLst>
        <pc:spChg chg="mod">
          <ac:chgData name="DSA - Camila Daniela Pereyra" userId="d845e14f-0275-4180-9126-9822cc65e4d6" providerId="ADAL" clId="{C7DE0293-E060-473F-B364-7B567ADFD841}" dt="2025-10-29T12:27:17.739" v="62" actId="790"/>
          <ac:spMkLst>
            <pc:docMk/>
            <pc:sldMk cId="3357367492" sldId="308"/>
            <ac:spMk id="2" creationId="{28611BDD-7E81-EAE2-4ECF-4E6565ADCD0D}"/>
          </ac:spMkLst>
        </pc:spChg>
      </pc:sldChg>
      <pc:sldChg chg="modSp mod">
        <pc:chgData name="DSA - Camila Daniela Pereyra" userId="d845e14f-0275-4180-9126-9822cc65e4d6" providerId="ADAL" clId="{C7DE0293-E060-473F-B364-7B567ADFD841}" dt="2025-10-29T12:27:05.246" v="61" actId="790"/>
        <pc:sldMkLst>
          <pc:docMk/>
          <pc:sldMk cId="2576993221" sldId="309"/>
        </pc:sldMkLst>
        <pc:spChg chg="mod">
          <ac:chgData name="DSA - Camila Daniela Pereyra" userId="d845e14f-0275-4180-9126-9822cc65e4d6" providerId="ADAL" clId="{C7DE0293-E060-473F-B364-7B567ADFD841}" dt="2025-10-29T12:27:05.246" v="61" actId="790"/>
          <ac:spMkLst>
            <pc:docMk/>
            <pc:sldMk cId="2576993221" sldId="309"/>
            <ac:spMk id="2" creationId="{A9EAB41E-DA11-1D9D-DA66-F9E23C982E93}"/>
          </ac:spMkLst>
        </pc:spChg>
      </pc:sldChg>
    </pc:docChg>
  </pc:docChgLst>
  <pc:docChgLst>
    <pc:chgData name="Yasmim Gluchowiski" userId="5b2a4d09dbb555f0" providerId="LiveId" clId="{0204D120-031C-A240-AF64-8B799A2F2EE2}"/>
    <pc:docChg chg="undo redo custSel modSld modMainMaster">
      <pc:chgData name="Yasmim Gluchowiski" userId="5b2a4d09dbb555f0" providerId="LiveId" clId="{0204D120-031C-A240-AF64-8B799A2F2EE2}" dt="2025-10-20T16:37:50.875" v="165" actId="207"/>
      <pc:docMkLst>
        <pc:docMk/>
      </pc:docMkLst>
      <pc:sldChg chg="modSp mod">
        <pc:chgData name="Yasmim Gluchowiski" userId="5b2a4d09dbb555f0" providerId="LiveId" clId="{0204D120-031C-A240-AF64-8B799A2F2EE2}" dt="2025-10-20T16:00:05.630" v="5" actId="1076"/>
        <pc:sldMkLst>
          <pc:docMk/>
          <pc:sldMk cId="2194967833" sldId="258"/>
        </pc:sldMkLst>
        <pc:spChg chg="mod">
          <ac:chgData name="Yasmim Gluchowiski" userId="5b2a4d09dbb555f0" providerId="LiveId" clId="{0204D120-031C-A240-AF64-8B799A2F2EE2}" dt="2025-10-20T16:00:05.630" v="5" actId="1076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Yasmim Gluchowiski" userId="5b2a4d09dbb555f0" providerId="LiveId" clId="{0204D120-031C-A240-AF64-8B799A2F2EE2}" dt="2025-10-20T16:13:12.027" v="55" actId="20577"/>
        <pc:sldMkLst>
          <pc:docMk/>
          <pc:sldMk cId="569931695" sldId="276"/>
        </pc:sldMkLst>
        <pc:spChg chg="mod">
          <ac:chgData name="Yasmim Gluchowiski" userId="5b2a4d09dbb555f0" providerId="LiveId" clId="{0204D120-031C-A240-AF64-8B799A2F2EE2}" dt="2025-10-20T16:13:12.027" v="55" actId="20577"/>
          <ac:spMkLst>
            <pc:docMk/>
            <pc:sldMk cId="569931695" sldId="276"/>
            <ac:spMk id="2" creationId="{96EEB534-C35C-4256-CF21-FD278DD9E470}"/>
          </ac:spMkLst>
        </pc:spChg>
      </pc:sldChg>
      <pc:sldChg chg="modSp mod">
        <pc:chgData name="Yasmim Gluchowiski" userId="5b2a4d09dbb555f0" providerId="LiveId" clId="{0204D120-031C-A240-AF64-8B799A2F2EE2}" dt="2025-10-20T16:01:18.536" v="7"/>
        <pc:sldMkLst>
          <pc:docMk/>
          <pc:sldMk cId="2585488618" sldId="281"/>
        </pc:sldMkLst>
        <pc:spChg chg="mod">
          <ac:chgData name="Yasmim Gluchowiski" userId="5b2a4d09dbb555f0" providerId="LiveId" clId="{0204D120-031C-A240-AF64-8B799A2F2EE2}" dt="2025-10-20T16:01:18.536" v="7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0204D120-031C-A240-AF64-8B799A2F2EE2}" dt="2025-10-20T16:02:18.598" v="18" actId="1076"/>
        <pc:sldMkLst>
          <pc:docMk/>
          <pc:sldMk cId="185961527" sldId="285"/>
        </pc:sldMkLst>
        <pc:spChg chg="mod">
          <ac:chgData name="Yasmim Gluchowiski" userId="5b2a4d09dbb555f0" providerId="LiveId" clId="{0204D120-031C-A240-AF64-8B799A2F2EE2}" dt="2025-10-20T16:02:18.598" v="18" actId="1076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0204D120-031C-A240-AF64-8B799A2F2EE2}" dt="2025-10-20T16:10:12.404" v="32" actId="14100"/>
        <pc:sldMkLst>
          <pc:docMk/>
          <pc:sldMk cId="3475248947" sldId="286"/>
        </pc:sldMkLst>
        <pc:spChg chg="mod">
          <ac:chgData name="Yasmim Gluchowiski" userId="5b2a4d09dbb555f0" providerId="LiveId" clId="{0204D120-031C-A240-AF64-8B799A2F2EE2}" dt="2025-10-20T16:10:12.404" v="32" actId="14100"/>
          <ac:spMkLst>
            <pc:docMk/>
            <pc:sldMk cId="3475248947" sldId="286"/>
            <ac:spMk id="2" creationId="{B4F99937-0479-7CEB-CAAB-0B95C8A573C3}"/>
          </ac:spMkLst>
        </pc:spChg>
      </pc:sldChg>
      <pc:sldChg chg="modSp mod">
        <pc:chgData name="Yasmim Gluchowiski" userId="5b2a4d09dbb555f0" providerId="LiveId" clId="{0204D120-031C-A240-AF64-8B799A2F2EE2}" dt="2025-10-20T16:11:43.186" v="36" actId="20577"/>
        <pc:sldMkLst>
          <pc:docMk/>
          <pc:sldMk cId="2150284332" sldId="287"/>
        </pc:sldMkLst>
        <pc:spChg chg="mod">
          <ac:chgData name="Yasmim Gluchowiski" userId="5b2a4d09dbb555f0" providerId="LiveId" clId="{0204D120-031C-A240-AF64-8B799A2F2EE2}" dt="2025-10-20T16:11:43.186" v="36" actId="20577"/>
          <ac:spMkLst>
            <pc:docMk/>
            <pc:sldMk cId="2150284332" sldId="287"/>
            <ac:spMk id="2" creationId="{21B94888-D0C7-6E2D-F961-C136FF3450DF}"/>
          </ac:spMkLst>
        </pc:spChg>
      </pc:sldChg>
      <pc:sldChg chg="modSp mod">
        <pc:chgData name="Yasmim Gluchowiski" userId="5b2a4d09dbb555f0" providerId="LiveId" clId="{0204D120-031C-A240-AF64-8B799A2F2EE2}" dt="2025-10-20T16:22:39.865" v="64" actId="14100"/>
        <pc:sldMkLst>
          <pc:docMk/>
          <pc:sldMk cId="1075992901" sldId="298"/>
        </pc:sldMkLst>
        <pc:spChg chg="mod">
          <ac:chgData name="Yasmim Gluchowiski" userId="5b2a4d09dbb555f0" providerId="LiveId" clId="{0204D120-031C-A240-AF64-8B799A2F2EE2}" dt="2025-10-20T16:22:39.865" v="64" actId="14100"/>
          <ac:spMkLst>
            <pc:docMk/>
            <pc:sldMk cId="1075992901" sldId="298"/>
            <ac:spMk id="2" creationId="{67C06D4A-BE4B-5A5F-294E-E131C603F200}"/>
          </ac:spMkLst>
        </pc:spChg>
      </pc:sldChg>
      <pc:sldChg chg="modSp mod">
        <pc:chgData name="Yasmim Gluchowiski" userId="5b2a4d09dbb555f0" providerId="LiveId" clId="{0204D120-031C-A240-AF64-8B799A2F2EE2}" dt="2025-10-20T16:23:15.424" v="77" actId="20577"/>
        <pc:sldMkLst>
          <pc:docMk/>
          <pc:sldMk cId="2605033856" sldId="299"/>
        </pc:sldMkLst>
        <pc:spChg chg="mod">
          <ac:chgData name="Yasmim Gluchowiski" userId="5b2a4d09dbb555f0" providerId="LiveId" clId="{0204D120-031C-A240-AF64-8B799A2F2EE2}" dt="2025-10-20T16:23:15.424" v="77" actId="20577"/>
          <ac:spMkLst>
            <pc:docMk/>
            <pc:sldMk cId="2605033856" sldId="299"/>
            <ac:spMk id="2" creationId="{757D86E4-F164-43D6-7C3B-32A25892B9D9}"/>
          </ac:spMkLst>
        </pc:spChg>
      </pc:sldChg>
      <pc:sldChg chg="modSp mod">
        <pc:chgData name="Yasmim Gluchowiski" userId="5b2a4d09dbb555f0" providerId="LiveId" clId="{0204D120-031C-A240-AF64-8B799A2F2EE2}" dt="2025-10-20T16:23:39.524" v="90" actId="20577"/>
        <pc:sldMkLst>
          <pc:docMk/>
          <pc:sldMk cId="2846109803" sldId="300"/>
        </pc:sldMkLst>
        <pc:spChg chg="mod">
          <ac:chgData name="Yasmim Gluchowiski" userId="5b2a4d09dbb555f0" providerId="LiveId" clId="{0204D120-031C-A240-AF64-8B799A2F2EE2}" dt="2025-10-20T16:23:39.524" v="90" actId="20577"/>
          <ac:spMkLst>
            <pc:docMk/>
            <pc:sldMk cId="2846109803" sldId="300"/>
            <ac:spMk id="2" creationId="{176DC678-5AE5-6034-AE4D-58B77724F8ED}"/>
          </ac:spMkLst>
        </pc:spChg>
      </pc:sldChg>
      <pc:sldChg chg="modSp mod">
        <pc:chgData name="Yasmim Gluchowiski" userId="5b2a4d09dbb555f0" providerId="LiveId" clId="{0204D120-031C-A240-AF64-8B799A2F2EE2}" dt="2025-10-20T16:23:57.095" v="92" actId="14100"/>
        <pc:sldMkLst>
          <pc:docMk/>
          <pc:sldMk cId="890411807" sldId="302"/>
        </pc:sldMkLst>
        <pc:spChg chg="mod">
          <ac:chgData name="Yasmim Gluchowiski" userId="5b2a4d09dbb555f0" providerId="LiveId" clId="{0204D120-031C-A240-AF64-8B799A2F2EE2}" dt="2025-10-20T16:23:57.095" v="92" actId="14100"/>
          <ac:spMkLst>
            <pc:docMk/>
            <pc:sldMk cId="890411807" sldId="302"/>
            <ac:spMk id="2" creationId="{8E14F35A-E4EF-9BFD-0989-F7CB5E543F4F}"/>
          </ac:spMkLst>
        </pc:spChg>
      </pc:sldChg>
      <pc:sldChg chg="modSp mod">
        <pc:chgData name="Yasmim Gluchowiski" userId="5b2a4d09dbb555f0" providerId="LiveId" clId="{0204D120-031C-A240-AF64-8B799A2F2EE2}" dt="2025-10-20T16:36:38.287" v="147" actId="20577"/>
        <pc:sldMkLst>
          <pc:docMk/>
          <pc:sldMk cId="171059953" sldId="303"/>
        </pc:sldMkLst>
        <pc:spChg chg="mod">
          <ac:chgData name="Yasmim Gluchowiski" userId="5b2a4d09dbb555f0" providerId="LiveId" clId="{0204D120-031C-A240-AF64-8B799A2F2EE2}" dt="2025-10-20T16:36:38.287" v="147" actId="20577"/>
          <ac:spMkLst>
            <pc:docMk/>
            <pc:sldMk cId="171059953" sldId="303"/>
            <ac:spMk id="2" creationId="{95751281-64E0-E674-D5B6-E98C871288FD}"/>
          </ac:spMkLst>
        </pc:spChg>
      </pc:sldChg>
      <pc:sldChg chg="modSp mod">
        <pc:chgData name="Yasmim Gluchowiski" userId="5b2a4d09dbb555f0" providerId="LiveId" clId="{0204D120-031C-A240-AF64-8B799A2F2EE2}" dt="2025-10-20T16:36:56.960" v="148"/>
        <pc:sldMkLst>
          <pc:docMk/>
          <pc:sldMk cId="670395336" sldId="307"/>
        </pc:sldMkLst>
        <pc:spChg chg="mod">
          <ac:chgData name="Yasmim Gluchowiski" userId="5b2a4d09dbb555f0" providerId="LiveId" clId="{0204D120-031C-A240-AF64-8B799A2F2EE2}" dt="2025-10-20T16:36:56.960" v="148"/>
          <ac:spMkLst>
            <pc:docMk/>
            <pc:sldMk cId="670395336" sldId="307"/>
            <ac:spMk id="2" creationId="{545E69BC-FEB0-2419-1A60-032927E5B842}"/>
          </ac:spMkLst>
        </pc:spChg>
      </pc:sldChg>
      <pc:sldChg chg="modSp mod">
        <pc:chgData name="Yasmim Gluchowiski" userId="5b2a4d09dbb555f0" providerId="LiveId" clId="{0204D120-031C-A240-AF64-8B799A2F2EE2}" dt="2025-10-20T16:37:50.875" v="165" actId="207"/>
        <pc:sldMkLst>
          <pc:docMk/>
          <pc:sldMk cId="3357367492" sldId="308"/>
        </pc:sldMkLst>
        <pc:spChg chg="mod">
          <ac:chgData name="Yasmim Gluchowiski" userId="5b2a4d09dbb555f0" providerId="LiveId" clId="{0204D120-031C-A240-AF64-8B799A2F2EE2}" dt="2025-10-20T16:37:50.875" v="165" actId="207"/>
          <ac:spMkLst>
            <pc:docMk/>
            <pc:sldMk cId="3357367492" sldId="308"/>
            <ac:spMk id="2" creationId="{28611BDD-7E81-EAE2-4ECF-4E6565ADCD0D}"/>
          </ac:spMkLst>
        </pc:spChg>
      </pc:sldChg>
      <pc:sldChg chg="modSp mod">
        <pc:chgData name="Yasmim Gluchowiski" userId="5b2a4d09dbb555f0" providerId="LiveId" clId="{0204D120-031C-A240-AF64-8B799A2F2EE2}" dt="2025-10-20T16:37:39.935" v="161" actId="14100"/>
        <pc:sldMkLst>
          <pc:docMk/>
          <pc:sldMk cId="2576993221" sldId="309"/>
        </pc:sldMkLst>
        <pc:spChg chg="mod">
          <ac:chgData name="Yasmim Gluchowiski" userId="5b2a4d09dbb555f0" providerId="LiveId" clId="{0204D120-031C-A240-AF64-8B799A2F2EE2}" dt="2025-10-20T16:37:39.935" v="161" actId="14100"/>
          <ac:spMkLst>
            <pc:docMk/>
            <pc:sldMk cId="2576993221" sldId="309"/>
            <ac:spMk id="2" creationId="{A9EAB41E-DA11-1D9D-DA66-F9E23C982E93}"/>
          </ac:spMkLst>
        </pc:spChg>
      </pc:sldChg>
      <pc:sldMasterChg chg="modSp modSldLayout">
        <pc:chgData name="Yasmim Gluchowiski" userId="5b2a4d09dbb555f0" providerId="LiveId" clId="{0204D120-031C-A240-AF64-8B799A2F2EE2}" dt="2025-10-20T16:00:52.484" v="6" actId="14826"/>
        <pc:sldMasterMkLst>
          <pc:docMk/>
          <pc:sldMasterMk cId="1175122652" sldId="2147483660"/>
        </pc:sldMasterMkLst>
        <pc:picChg chg="mod">
          <ac:chgData name="Yasmim Gluchowiski" userId="5b2a4d09dbb555f0" providerId="LiveId" clId="{0204D120-031C-A240-AF64-8B799A2F2EE2}" dt="2025-10-20T16:00:52.484" v="6" actId="14826"/>
          <ac:picMkLst>
            <pc:docMk/>
            <pc:sldMasterMk cId="1175122652" sldId="2147483660"/>
            <ac:picMk id="10" creationId="{601A790B-9156-BB06-172C-9ED70B2BDCF6}"/>
          </ac:picMkLst>
        </pc:picChg>
        <pc:sldLayoutChg chg="setBg">
          <pc:chgData name="Yasmim Gluchowiski" userId="5b2a4d09dbb555f0" providerId="LiveId" clId="{0204D120-031C-A240-AF64-8B799A2F2EE2}" dt="2025-10-20T15:59:48.630" v="1"/>
          <pc:sldLayoutMkLst>
            <pc:docMk/>
            <pc:sldMasterMk cId="1175122652" sldId="2147483660"/>
            <pc:sldLayoutMk cId="3091429254" sldId="2147483673"/>
          </pc:sldLayoutMkLst>
        </pc:sldLayoutChg>
      </pc:sldMasterChg>
    </pc:docChg>
  </pc:docChgLst>
  <pc:docChgLst>
    <pc:chgData name="marcos aurelio gularte de castro" userId="67f50566e2aee3b4" providerId="LiveId" clId="{A257C8B9-23D8-51A9-A383-737C280F27C0}"/>
    <pc:docChg chg="modSld">
      <pc:chgData name="marcos aurelio gularte de castro" userId="67f50566e2aee3b4" providerId="LiveId" clId="{A257C8B9-23D8-51A9-A383-737C280F27C0}" dt="2025-10-20T21:42:53.185" v="3" actId="1076"/>
      <pc:docMkLst>
        <pc:docMk/>
      </pc:docMkLst>
      <pc:sldChg chg="modSp mod">
        <pc:chgData name="marcos aurelio gularte de castro" userId="67f50566e2aee3b4" providerId="LiveId" clId="{A257C8B9-23D8-51A9-A383-737C280F27C0}" dt="2025-10-20T21:42:53.185" v="3" actId="1076"/>
        <pc:sldMkLst>
          <pc:docMk/>
          <pc:sldMk cId="890411807" sldId="302"/>
        </pc:sldMkLst>
        <pc:spChg chg="mod">
          <ac:chgData name="marcos aurelio gularte de castro" userId="67f50566e2aee3b4" providerId="LiveId" clId="{A257C8B9-23D8-51A9-A383-737C280F27C0}" dt="2025-10-20T21:42:53.185" v="3" actId="1076"/>
          <ac:spMkLst>
            <pc:docMk/>
            <pc:sldMk cId="890411807" sldId="302"/>
            <ac:spMk id="2" creationId="{8E14F35A-E4EF-9BFD-0989-F7CB5E543F4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29/10/2025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D12E7E-4F5F-2FF4-B5BB-48099DDAD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76DC678-5AE5-6034-AE4D-58B77724F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0251" y="1015109"/>
            <a:ext cx="4915989" cy="4827782"/>
          </a:xfrm>
        </p:spPr>
        <p:txBody>
          <a:bodyPr>
            <a:normAutofit lnSpcReduction="10000"/>
          </a:bodyPr>
          <a:lstStyle/>
          <a:p>
            <a:pPr lvl="1"/>
            <a:r>
              <a:rPr lang="es-419" noProof="0" dirty="0"/>
              <a:t>LA DEBILIDAD DE PILATO</a:t>
            </a:r>
          </a:p>
          <a:p>
            <a:pPr lvl="2"/>
            <a:r>
              <a:rPr lang="es-419" noProof="0" dirty="0"/>
              <a:t>En ese momento le llega un mensaje de su esposa, a quien la tradición llamó Claudia: “No tengas nada que ver con ese justo; porque hoy he padecido mucho en sueños por causa de él” (Mateo 27:19).</a:t>
            </a:r>
          </a:p>
        </p:txBody>
      </p:sp>
    </p:spTree>
    <p:extLst>
      <p:ext uri="{BB962C8B-B14F-4D97-AF65-F5344CB8AC3E}">
        <p14:creationId xmlns:p14="http://schemas.microsoft.com/office/powerpoint/2010/main" val="28461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97C9C-4EE1-37F6-445A-DA8948847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E14F35A-E4EF-9BFD-0989-F7CB5E543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62" y="1074009"/>
            <a:ext cx="5746756" cy="4709981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Pilato intentó evitar una decisión clara.</a:t>
            </a:r>
          </a:p>
        </p:txBody>
      </p:sp>
    </p:spTree>
    <p:extLst>
      <p:ext uri="{BB962C8B-B14F-4D97-AF65-F5344CB8AC3E}">
        <p14:creationId xmlns:p14="http://schemas.microsoft.com/office/powerpoint/2010/main" val="89041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FAD425-BC73-171C-8B96-E5ACC4EDC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5751281-64E0-E674-D5B6-E98C87128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9647" y="936997"/>
            <a:ext cx="6374674" cy="5359300"/>
          </a:xfrm>
        </p:spPr>
        <p:txBody>
          <a:bodyPr>
            <a:normAutofit lnSpcReduction="10000"/>
          </a:bodyPr>
          <a:lstStyle/>
          <a:p>
            <a:pPr lvl="1" algn="l"/>
            <a:r>
              <a:rPr lang="es-419" noProof="0" dirty="0"/>
              <a:t>Buscó 4 rutas de evasión: 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Envió a Jesús a Herodes.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Intentó “medidas promedio”, permitiendo que Jesús fuera azotado. 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Pilato intentó la alternativa de Barrabás.</a:t>
            </a:r>
          </a:p>
          <a:p>
            <a:pPr marL="514350" lvl="2" indent="-514350" algn="l">
              <a:buFont typeface="+mj-lt"/>
              <a:buAutoNum type="arabicPeriod"/>
            </a:pPr>
            <a:r>
              <a:rPr lang="es-419" i="0" noProof="0" dirty="0"/>
              <a:t>Se lavó las manos, alegando ser inocente.</a:t>
            </a:r>
          </a:p>
        </p:txBody>
      </p:sp>
    </p:spTree>
    <p:extLst>
      <p:ext uri="{BB962C8B-B14F-4D97-AF65-F5344CB8AC3E}">
        <p14:creationId xmlns:p14="http://schemas.microsoft.com/office/powerpoint/2010/main" val="1710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B55727-435C-DE15-F5C1-DDF8C13AE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45E69BC-FEB0-2419-1A60-032927E5B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05" y="1011136"/>
            <a:ext cx="4558935" cy="4835728"/>
          </a:xfrm>
        </p:spPr>
        <p:txBody>
          <a:bodyPr>
            <a:normAutofit/>
          </a:bodyPr>
          <a:lstStyle/>
          <a:p>
            <a:pPr lvl="2"/>
            <a:r>
              <a:rPr lang="es-419" sz="3200" noProof="0" dirty="0"/>
              <a:t>Los judíos tocaron el punto débil de Pilato: “Si a este sueltas, no eres amigo de César” (Juan 19:12). </a:t>
            </a:r>
          </a:p>
        </p:txBody>
      </p:sp>
    </p:spTree>
    <p:extLst>
      <p:ext uri="{BB962C8B-B14F-4D97-AF65-F5344CB8AC3E}">
        <p14:creationId xmlns:p14="http://schemas.microsoft.com/office/powerpoint/2010/main" val="6703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F70C78-0D30-65DF-16F7-3586963B0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9EAB41E-DA11-1D9D-DA66-F9E23C982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537" y="1057035"/>
            <a:ext cx="5421086" cy="4743930"/>
          </a:xfrm>
        </p:spPr>
        <p:txBody>
          <a:bodyPr>
            <a:normAutofit/>
          </a:bodyPr>
          <a:lstStyle/>
          <a:p>
            <a:pPr lvl="2"/>
            <a:r>
              <a:rPr lang="es-419" sz="3200" noProof="0" dirty="0"/>
              <a:t>¿Cómo defender la inocencia de Jesús, haciendo justicia y al mismo tiempo no enemistarse con la multitud y los líderes judíos? </a:t>
            </a:r>
          </a:p>
        </p:txBody>
      </p:sp>
    </p:spTree>
    <p:extLst>
      <p:ext uri="{BB962C8B-B14F-4D97-AF65-F5344CB8AC3E}">
        <p14:creationId xmlns:p14="http://schemas.microsoft.com/office/powerpoint/2010/main" val="25769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C5EE4-9C36-C8BB-9E68-CACA76DDB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8611BDD-7E81-EAE2-4ECF-4E6565ADC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770" y="1062859"/>
            <a:ext cx="5353595" cy="4732282"/>
          </a:xfrm>
        </p:spPr>
        <p:txBody>
          <a:bodyPr>
            <a:normAutofit/>
          </a:bodyPr>
          <a:lstStyle/>
          <a:p>
            <a:pPr lvl="2"/>
            <a:r>
              <a:rPr lang="es-419" sz="4000" b="1" i="0" noProof="0" dirty="0">
                <a:latin typeface="+mj-lt"/>
              </a:rPr>
              <a:t>LA MUERTE DE JESÚS, PARA LA EXPIACIÓN DEL PECADO, ES </a:t>
            </a:r>
            <a:r>
              <a:rPr lang="es-419" sz="4000" b="1" i="0" noProof="0" dirty="0">
                <a:solidFill>
                  <a:srgbClr val="C00000"/>
                </a:solidFill>
                <a:latin typeface="+mj-lt"/>
              </a:rPr>
              <a:t>DÉBITO DE TODOS</a:t>
            </a:r>
            <a:r>
              <a:rPr lang="es-419" sz="4000" b="1" i="0" noProof="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3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4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7302" y="3910370"/>
            <a:ext cx="8570457" cy="2672617"/>
          </a:xfrm>
        </p:spPr>
        <p:txBody>
          <a:bodyPr/>
          <a:lstStyle/>
          <a:p>
            <a:r>
              <a:rPr lang="es-419" noProof="0" dirty="0"/>
              <a:t>PILATO | “¿QUÉ HARÉ CON JESÚS?”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144" y="1084479"/>
            <a:ext cx="5054138" cy="4461299"/>
          </a:xfrm>
        </p:spPr>
        <p:txBody>
          <a:bodyPr/>
          <a:lstStyle/>
          <a:p>
            <a:r>
              <a:rPr lang="es-419" noProof="0" dirty="0"/>
              <a:t>Pilato, el gobernador romano en Jerusalén, fue abruptamente despertado ese viernes 14 del mes de Nisán. 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364" y="268042"/>
            <a:ext cx="5150498" cy="4892635"/>
          </a:xfrm>
        </p:spPr>
        <p:txBody>
          <a:bodyPr>
            <a:normAutofit/>
          </a:bodyPr>
          <a:lstStyle/>
          <a:p>
            <a:pPr lvl="1"/>
            <a:r>
              <a:rPr lang="es-419" sz="4400" noProof="0" dirty="0"/>
              <a:t>EL GOBERNADOR ROMANO</a:t>
            </a:r>
          </a:p>
          <a:p>
            <a:pPr lvl="2"/>
            <a:r>
              <a:rPr lang="es-419" noProof="0" dirty="0"/>
              <a:t>Pilato ya había oído hablar de Jesús, sobre su carisma y autoridad, sus parábolas y sus curaciones. Él sabía que los líderes religiosos judíos se sentían </a:t>
            </a:r>
            <a:r>
              <a:rPr lang="es-419" noProof="0" dirty="0">
                <a:solidFill>
                  <a:srgbClr val="C00000"/>
                </a:solidFill>
              </a:rPr>
              <a:t>incómodos</a:t>
            </a:r>
            <a:r>
              <a:rPr lang="es-419" noProof="0" dirty="0"/>
              <a:t> con Jesús.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20768C-8CA8-1B51-856F-0BBA58F3B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4F99937-0479-7CEB-CAAB-0B95C8A5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062" y="984595"/>
            <a:ext cx="4529588" cy="4888810"/>
          </a:xfrm>
        </p:spPr>
        <p:txBody>
          <a:bodyPr/>
          <a:lstStyle/>
          <a:p>
            <a:pPr lvl="1"/>
            <a:r>
              <a:rPr lang="es-419" noProof="0" dirty="0"/>
              <a:t>¿QUIÉN FUE Pilato?</a:t>
            </a:r>
          </a:p>
          <a:p>
            <a:pPr lvl="2"/>
            <a:r>
              <a:rPr lang="es-419" noProof="0" dirty="0"/>
              <a:t>Un hombre inflexible, cruel y obstinado. </a:t>
            </a:r>
          </a:p>
        </p:txBody>
      </p:sp>
    </p:spTree>
    <p:extLst>
      <p:ext uri="{BB962C8B-B14F-4D97-AF65-F5344CB8AC3E}">
        <p14:creationId xmlns:p14="http://schemas.microsoft.com/office/powerpoint/2010/main" val="34752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E2026-56FB-5A55-B72E-32503F913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B94888-D0C7-6E2D-F961-C136FF345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993" y="1140032"/>
            <a:ext cx="4670654" cy="4205978"/>
          </a:xfrm>
        </p:spPr>
        <p:txBody>
          <a:bodyPr/>
          <a:lstStyle/>
          <a:p>
            <a:pPr lvl="1"/>
            <a:r>
              <a:rPr lang="es-419" noProof="0" dirty="0"/>
              <a:t>JESÚS ANTE PILATO</a:t>
            </a:r>
          </a:p>
          <a:p>
            <a:pPr lvl="2"/>
            <a:r>
              <a:rPr lang="es-419" noProof="0" dirty="0"/>
              <a:t>Ante Jesús, Pilato estaba aterrado. No le parecía </a:t>
            </a:r>
            <a:r>
              <a:rPr lang="es-419" dirty="0"/>
              <a:t>que e</a:t>
            </a:r>
            <a:r>
              <a:rPr lang="es-419" noProof="0" dirty="0"/>
              <a:t>l Reo representara ninguna amenaza. </a:t>
            </a:r>
          </a:p>
        </p:txBody>
      </p:sp>
    </p:spTree>
    <p:extLst>
      <p:ext uri="{BB962C8B-B14F-4D97-AF65-F5344CB8AC3E}">
        <p14:creationId xmlns:p14="http://schemas.microsoft.com/office/powerpoint/2010/main" val="21502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6EEB534-C35C-4256-CF21-FD278DD9E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17" y="1673250"/>
            <a:ext cx="5564383" cy="3511500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“MI REINO NO ES DE ESTE MUNDO”</a:t>
            </a:r>
          </a:p>
          <a:p>
            <a:pPr lvl="2"/>
            <a:r>
              <a:rPr lang="es-419" noProof="0" dirty="0"/>
              <a:t>Pilato es confrontado con otro nivel de la vida que trasciende todo lo que conocía. </a:t>
            </a:r>
          </a:p>
        </p:txBody>
      </p:sp>
    </p:spTree>
    <p:extLst>
      <p:ext uri="{BB962C8B-B14F-4D97-AF65-F5344CB8AC3E}">
        <p14:creationId xmlns:p14="http://schemas.microsoft.com/office/powerpoint/2010/main" val="569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56417B-0FAE-10B1-F8A6-BF2493527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C06D4A-BE4B-5A5F-294E-E131C603F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532" y="622171"/>
            <a:ext cx="5955872" cy="5447404"/>
          </a:xfrm>
          <a:noFill/>
        </p:spPr>
        <p:txBody>
          <a:bodyPr>
            <a:normAutofit/>
          </a:bodyPr>
          <a:lstStyle/>
          <a:p>
            <a:pPr lvl="1"/>
            <a:r>
              <a:rPr lang="es-419" noProof="0" dirty="0"/>
              <a:t>“MI REINO NO ES DE ESTE MUNDO”</a:t>
            </a:r>
          </a:p>
          <a:p>
            <a:r>
              <a:rPr lang="es-419" sz="2800" i="1" noProof="0" dirty="0">
                <a:latin typeface="Georgia" panose="02040502050405020303" pitchFamily="18" charset="0"/>
              </a:rPr>
              <a:t>El gobernante se encuentra con un Hombre libre. Libre de miedos, de la inseguridad, de la corrupción, de la codicia y de la arrogancia. Libre para cumplir la misión para la cual había venido al mundo.</a:t>
            </a:r>
          </a:p>
        </p:txBody>
      </p:sp>
    </p:spTree>
    <p:extLst>
      <p:ext uri="{BB962C8B-B14F-4D97-AF65-F5344CB8AC3E}">
        <p14:creationId xmlns:p14="http://schemas.microsoft.com/office/powerpoint/2010/main" val="10759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68C92-245F-DEAB-2D78-ECB55074C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57D86E4-F164-43D6-7C3B-32A25892B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05" y="961708"/>
            <a:ext cx="4863736" cy="5243149"/>
          </a:xfrm>
        </p:spPr>
        <p:txBody>
          <a:bodyPr>
            <a:normAutofit/>
          </a:bodyPr>
          <a:lstStyle/>
          <a:p>
            <a:pPr lvl="1"/>
            <a:r>
              <a:rPr lang="es-419" noProof="0" dirty="0"/>
              <a:t>LA DEBILIDAD DE PILATO</a:t>
            </a:r>
          </a:p>
          <a:p>
            <a:pPr lvl="2"/>
            <a:r>
              <a:rPr lang="es-419" noProof="0" dirty="0"/>
              <a:t>Pilato se convence aún más de la inocencia de Jesús. Y “Desde entonces procuraba Pilato soltarle” (Juan 19:12).</a:t>
            </a:r>
          </a:p>
        </p:txBody>
      </p:sp>
    </p:spTree>
    <p:extLst>
      <p:ext uri="{BB962C8B-B14F-4D97-AF65-F5344CB8AC3E}">
        <p14:creationId xmlns:p14="http://schemas.microsoft.com/office/powerpoint/2010/main" val="260503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7" ma:contentTypeDescription="Crie um novo documento." ma:contentTypeScope="" ma:versionID="cd52e1f419664c4e05e23862d8019078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a3aba95e0d1f5370247eace1be09c5e5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321966f-2f05-4b4c-8c5f-5864bf1374cb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295F80C0-C760-4D08-90EB-046ED30F5A16}"/>
</file>

<file path=customXml/itemProps2.xml><?xml version="1.0" encoding="utf-8"?>
<ds:datastoreItem xmlns:ds="http://schemas.openxmlformats.org/officeDocument/2006/customXml" ds:itemID="{3E353913-0A2C-43B5-B0AB-1F7FFC6D8FDD}"/>
</file>

<file path=customXml/itemProps3.xml><?xml version="1.0" encoding="utf-8"?>
<ds:datastoreItem xmlns:ds="http://schemas.openxmlformats.org/officeDocument/2006/customXml" ds:itemID="{50B9370A-4F6B-4897-862B-CADD0379F50B}"/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1534</TotalTime>
  <Words>359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PILATO | “¿QUÉ HARÉ CON JESÚS?”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Camila Daniela Pereyra</cp:lastModifiedBy>
  <cp:revision>2</cp:revision>
  <dcterms:created xsi:type="dcterms:W3CDTF">2025-10-06T22:44:58Z</dcterms:created>
  <dcterms:modified xsi:type="dcterms:W3CDTF">2025-10-29T12:27:24Z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