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20"/>
  </p:handoutMasterIdLst>
  <p:sldIdLst>
    <p:sldId id="256" r:id="rId2"/>
    <p:sldId id="258" r:id="rId3"/>
    <p:sldId id="281" r:id="rId4"/>
    <p:sldId id="285" r:id="rId5"/>
    <p:sldId id="286" r:id="rId6"/>
    <p:sldId id="287" r:id="rId7"/>
    <p:sldId id="276" r:id="rId8"/>
    <p:sldId id="288" r:id="rId9"/>
    <p:sldId id="289" r:id="rId10"/>
    <p:sldId id="282" r:id="rId11"/>
    <p:sldId id="290" r:id="rId12"/>
    <p:sldId id="291" r:id="rId13"/>
    <p:sldId id="293" r:id="rId14"/>
    <p:sldId id="294" r:id="rId15"/>
    <p:sldId id="295" r:id="rId16"/>
    <p:sldId id="296" r:id="rId17"/>
    <p:sldId id="297" r:id="rId18"/>
    <p:sldId id="273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E6DB63-9584-4530-B921-62AD1BE4C056}" v="2" dt="2025-10-29T12:07:43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mim Gluchowiski" userId="5b2a4d09dbb555f0" providerId="LiveId" clId="{B62DC883-98B0-2248-9F54-417C0BCA7F45}"/>
    <pc:docChg chg="undo custSel modSld">
      <pc:chgData name="Yasmim Gluchowiski" userId="5b2a4d09dbb555f0" providerId="LiveId" clId="{B62DC883-98B0-2248-9F54-417C0BCA7F45}" dt="2025-10-16T20:12:09.138" v="156" actId="14100"/>
      <pc:docMkLst>
        <pc:docMk/>
      </pc:docMkLst>
      <pc:sldChg chg="modSp mod">
        <pc:chgData name="Yasmim Gluchowiski" userId="5b2a4d09dbb555f0" providerId="LiveId" clId="{B62DC883-98B0-2248-9F54-417C0BCA7F45}" dt="2025-10-16T19:59:52.040" v="4" actId="1076"/>
        <pc:sldMkLst>
          <pc:docMk/>
          <pc:sldMk cId="2194967833" sldId="258"/>
        </pc:sldMkLst>
        <pc:spChg chg="mod">
          <ac:chgData name="Yasmim Gluchowiski" userId="5b2a4d09dbb555f0" providerId="LiveId" clId="{B62DC883-98B0-2248-9F54-417C0BCA7F45}" dt="2025-10-16T19:59:52.040" v="4" actId="1076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Yasmim Gluchowiski" userId="5b2a4d09dbb555f0" providerId="LiveId" clId="{B62DC883-98B0-2248-9F54-417C0BCA7F45}" dt="2025-10-16T20:05:47.850" v="49" actId="20577"/>
        <pc:sldMkLst>
          <pc:docMk/>
          <pc:sldMk cId="569931695" sldId="276"/>
        </pc:sldMkLst>
        <pc:spChg chg="mod">
          <ac:chgData name="Yasmim Gluchowiski" userId="5b2a4d09dbb555f0" providerId="LiveId" clId="{B62DC883-98B0-2248-9F54-417C0BCA7F45}" dt="2025-10-16T20:05:47.850" v="49" actId="20577"/>
          <ac:spMkLst>
            <pc:docMk/>
            <pc:sldMk cId="569931695" sldId="276"/>
            <ac:spMk id="2" creationId="{96EEB534-C35C-4256-CF21-FD278DD9E470}"/>
          </ac:spMkLst>
        </pc:spChg>
      </pc:sldChg>
      <pc:sldChg chg="modSp mod">
        <pc:chgData name="Yasmim Gluchowiski" userId="5b2a4d09dbb555f0" providerId="LiveId" clId="{B62DC883-98B0-2248-9F54-417C0BCA7F45}" dt="2025-10-16T20:00:32.111" v="7" actId="14100"/>
        <pc:sldMkLst>
          <pc:docMk/>
          <pc:sldMk cId="2585488618" sldId="281"/>
        </pc:sldMkLst>
        <pc:spChg chg="mod">
          <ac:chgData name="Yasmim Gluchowiski" userId="5b2a4d09dbb555f0" providerId="LiveId" clId="{B62DC883-98B0-2248-9F54-417C0BCA7F45}" dt="2025-10-16T20:00:32.111" v="7" actId="14100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Yasmim Gluchowiski" userId="5b2a4d09dbb555f0" providerId="LiveId" clId="{B62DC883-98B0-2248-9F54-417C0BCA7F45}" dt="2025-10-16T20:08:54.092" v="98" actId="20577"/>
        <pc:sldMkLst>
          <pc:docMk/>
          <pc:sldMk cId="3063932003" sldId="282"/>
        </pc:sldMkLst>
        <pc:spChg chg="mod">
          <ac:chgData name="Yasmim Gluchowiski" userId="5b2a4d09dbb555f0" providerId="LiveId" clId="{B62DC883-98B0-2248-9F54-417C0BCA7F45}" dt="2025-10-16T20:08:54.092" v="98" actId="20577"/>
          <ac:spMkLst>
            <pc:docMk/>
            <pc:sldMk cId="3063932003" sldId="282"/>
            <ac:spMk id="4" creationId="{5EFDAAD2-B153-3142-BB61-9104E1E2EC3A}"/>
          </ac:spMkLst>
        </pc:spChg>
      </pc:sldChg>
      <pc:sldChg chg="modSp mod">
        <pc:chgData name="Yasmim Gluchowiski" userId="5b2a4d09dbb555f0" providerId="LiveId" clId="{B62DC883-98B0-2248-9F54-417C0BCA7F45}" dt="2025-10-16T20:01:05.817" v="15" actId="20577"/>
        <pc:sldMkLst>
          <pc:docMk/>
          <pc:sldMk cId="185961527" sldId="285"/>
        </pc:sldMkLst>
        <pc:spChg chg="mod">
          <ac:chgData name="Yasmim Gluchowiski" userId="5b2a4d09dbb555f0" providerId="LiveId" clId="{B62DC883-98B0-2248-9F54-417C0BCA7F45}" dt="2025-10-16T20:01:05.817" v="15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Yasmim Gluchowiski" userId="5b2a4d09dbb555f0" providerId="LiveId" clId="{B62DC883-98B0-2248-9F54-417C0BCA7F45}" dt="2025-10-16T20:02:24.597" v="22" actId="1076"/>
        <pc:sldMkLst>
          <pc:docMk/>
          <pc:sldMk cId="3475248947" sldId="286"/>
        </pc:sldMkLst>
        <pc:spChg chg="mod">
          <ac:chgData name="Yasmim Gluchowiski" userId="5b2a4d09dbb555f0" providerId="LiveId" clId="{B62DC883-98B0-2248-9F54-417C0BCA7F45}" dt="2025-10-16T20:02:24.597" v="22" actId="1076"/>
          <ac:spMkLst>
            <pc:docMk/>
            <pc:sldMk cId="3475248947" sldId="286"/>
            <ac:spMk id="2" creationId="{B4F99937-0479-7CEB-CAAB-0B95C8A573C3}"/>
          </ac:spMkLst>
        </pc:spChg>
      </pc:sldChg>
      <pc:sldChg chg="modSp mod">
        <pc:chgData name="Yasmim Gluchowiski" userId="5b2a4d09dbb555f0" providerId="LiveId" clId="{B62DC883-98B0-2248-9F54-417C0BCA7F45}" dt="2025-10-16T20:03:11.634" v="31" actId="1076"/>
        <pc:sldMkLst>
          <pc:docMk/>
          <pc:sldMk cId="2150284332" sldId="287"/>
        </pc:sldMkLst>
        <pc:spChg chg="mod">
          <ac:chgData name="Yasmim Gluchowiski" userId="5b2a4d09dbb555f0" providerId="LiveId" clId="{B62DC883-98B0-2248-9F54-417C0BCA7F45}" dt="2025-10-16T20:03:11.634" v="31" actId="1076"/>
          <ac:spMkLst>
            <pc:docMk/>
            <pc:sldMk cId="2150284332" sldId="287"/>
            <ac:spMk id="2" creationId="{21B94888-D0C7-6E2D-F961-C136FF3450DF}"/>
          </ac:spMkLst>
        </pc:spChg>
      </pc:sldChg>
      <pc:sldChg chg="modSp mod">
        <pc:chgData name="Yasmim Gluchowiski" userId="5b2a4d09dbb555f0" providerId="LiveId" clId="{B62DC883-98B0-2248-9F54-417C0BCA7F45}" dt="2025-10-16T20:06:29.967" v="56" actId="14100"/>
        <pc:sldMkLst>
          <pc:docMk/>
          <pc:sldMk cId="512712234" sldId="288"/>
        </pc:sldMkLst>
        <pc:spChg chg="mod">
          <ac:chgData name="Yasmim Gluchowiski" userId="5b2a4d09dbb555f0" providerId="LiveId" clId="{B62DC883-98B0-2248-9F54-417C0BCA7F45}" dt="2025-10-16T20:06:29.967" v="56" actId="14100"/>
          <ac:spMkLst>
            <pc:docMk/>
            <pc:sldMk cId="512712234" sldId="288"/>
            <ac:spMk id="2" creationId="{DD08BE3F-96B7-2E28-BF29-836F5DA87E54}"/>
          </ac:spMkLst>
        </pc:spChg>
      </pc:sldChg>
      <pc:sldChg chg="modSp mod modAnim">
        <pc:chgData name="Yasmim Gluchowiski" userId="5b2a4d09dbb555f0" providerId="LiveId" clId="{B62DC883-98B0-2248-9F54-417C0BCA7F45}" dt="2025-10-16T20:08:21.501" v="94" actId="20577"/>
        <pc:sldMkLst>
          <pc:docMk/>
          <pc:sldMk cId="3948729469" sldId="289"/>
        </pc:sldMkLst>
        <pc:spChg chg="mod">
          <ac:chgData name="Yasmim Gluchowiski" userId="5b2a4d09dbb555f0" providerId="LiveId" clId="{B62DC883-98B0-2248-9F54-417C0BCA7F45}" dt="2025-10-16T20:08:21.501" v="94" actId="20577"/>
          <ac:spMkLst>
            <pc:docMk/>
            <pc:sldMk cId="3948729469" sldId="289"/>
            <ac:spMk id="2" creationId="{6771BDFB-7830-1FA9-F600-BB46E926D06E}"/>
          </ac:spMkLst>
        </pc:spChg>
      </pc:sldChg>
      <pc:sldChg chg="modSp mod">
        <pc:chgData name="Yasmim Gluchowiski" userId="5b2a4d09dbb555f0" providerId="LiveId" clId="{B62DC883-98B0-2248-9F54-417C0BCA7F45}" dt="2025-10-16T20:09:21.258" v="108" actId="20577"/>
        <pc:sldMkLst>
          <pc:docMk/>
          <pc:sldMk cId="996395765" sldId="290"/>
        </pc:sldMkLst>
        <pc:spChg chg="mod">
          <ac:chgData name="Yasmim Gluchowiski" userId="5b2a4d09dbb555f0" providerId="LiveId" clId="{B62DC883-98B0-2248-9F54-417C0BCA7F45}" dt="2025-10-16T20:09:21.258" v="108" actId="20577"/>
          <ac:spMkLst>
            <pc:docMk/>
            <pc:sldMk cId="996395765" sldId="290"/>
            <ac:spMk id="2" creationId="{00F8D5D3-C0C3-B7E0-CA4A-4216B928168C}"/>
          </ac:spMkLst>
        </pc:spChg>
      </pc:sldChg>
      <pc:sldChg chg="modSp mod">
        <pc:chgData name="Yasmim Gluchowiski" userId="5b2a4d09dbb555f0" providerId="LiveId" clId="{B62DC883-98B0-2248-9F54-417C0BCA7F45}" dt="2025-10-16T20:09:54.553" v="118" actId="20577"/>
        <pc:sldMkLst>
          <pc:docMk/>
          <pc:sldMk cId="892394444" sldId="291"/>
        </pc:sldMkLst>
        <pc:spChg chg="mod">
          <ac:chgData name="Yasmim Gluchowiski" userId="5b2a4d09dbb555f0" providerId="LiveId" clId="{B62DC883-98B0-2248-9F54-417C0BCA7F45}" dt="2025-10-16T20:09:54.553" v="118" actId="20577"/>
          <ac:spMkLst>
            <pc:docMk/>
            <pc:sldMk cId="892394444" sldId="291"/>
            <ac:spMk id="2" creationId="{9A592311-272E-1BFB-1EA9-7E23E7B6FEB2}"/>
          </ac:spMkLst>
        </pc:spChg>
      </pc:sldChg>
      <pc:sldChg chg="modSp mod">
        <pc:chgData name="Yasmim Gluchowiski" userId="5b2a4d09dbb555f0" providerId="LiveId" clId="{B62DC883-98B0-2248-9F54-417C0BCA7F45}" dt="2025-10-16T20:10:29.661" v="130" actId="20577"/>
        <pc:sldMkLst>
          <pc:docMk/>
          <pc:sldMk cId="1957353805" sldId="293"/>
        </pc:sldMkLst>
        <pc:spChg chg="mod">
          <ac:chgData name="Yasmim Gluchowiski" userId="5b2a4d09dbb555f0" providerId="LiveId" clId="{B62DC883-98B0-2248-9F54-417C0BCA7F45}" dt="2025-10-16T20:10:29.661" v="130" actId="20577"/>
          <ac:spMkLst>
            <pc:docMk/>
            <pc:sldMk cId="1957353805" sldId="293"/>
            <ac:spMk id="2" creationId="{0A3943D4-BE1F-239B-99DE-BF05EFDC9760}"/>
          </ac:spMkLst>
        </pc:spChg>
      </pc:sldChg>
      <pc:sldChg chg="modSp mod">
        <pc:chgData name="Yasmim Gluchowiski" userId="5b2a4d09dbb555f0" providerId="LiveId" clId="{B62DC883-98B0-2248-9F54-417C0BCA7F45}" dt="2025-10-16T20:11:05.663" v="142" actId="5793"/>
        <pc:sldMkLst>
          <pc:docMk/>
          <pc:sldMk cId="2310847424" sldId="294"/>
        </pc:sldMkLst>
        <pc:spChg chg="mod">
          <ac:chgData name="Yasmim Gluchowiski" userId="5b2a4d09dbb555f0" providerId="LiveId" clId="{B62DC883-98B0-2248-9F54-417C0BCA7F45}" dt="2025-10-16T20:11:05.663" v="142" actId="5793"/>
          <ac:spMkLst>
            <pc:docMk/>
            <pc:sldMk cId="2310847424" sldId="294"/>
            <ac:spMk id="2" creationId="{F7F84022-99ED-85C3-0456-A071DDDC9F82}"/>
          </ac:spMkLst>
        </pc:spChg>
      </pc:sldChg>
      <pc:sldChg chg="modSp mod">
        <pc:chgData name="Yasmim Gluchowiski" userId="5b2a4d09dbb555f0" providerId="LiveId" clId="{B62DC883-98B0-2248-9F54-417C0BCA7F45}" dt="2025-10-16T20:11:24.278" v="150" actId="20577"/>
        <pc:sldMkLst>
          <pc:docMk/>
          <pc:sldMk cId="3735359526" sldId="295"/>
        </pc:sldMkLst>
        <pc:spChg chg="mod">
          <ac:chgData name="Yasmim Gluchowiski" userId="5b2a4d09dbb555f0" providerId="LiveId" clId="{B62DC883-98B0-2248-9F54-417C0BCA7F45}" dt="2025-10-16T20:11:24.278" v="150" actId="20577"/>
          <ac:spMkLst>
            <pc:docMk/>
            <pc:sldMk cId="3735359526" sldId="295"/>
            <ac:spMk id="2" creationId="{320F392F-CFE1-4DD2-2E3B-46CE97144F39}"/>
          </ac:spMkLst>
        </pc:spChg>
      </pc:sldChg>
      <pc:sldChg chg="modSp mod">
        <pc:chgData name="Yasmim Gluchowiski" userId="5b2a4d09dbb555f0" providerId="LiveId" clId="{B62DC883-98B0-2248-9F54-417C0BCA7F45}" dt="2025-10-16T20:11:49.821" v="154" actId="14100"/>
        <pc:sldMkLst>
          <pc:docMk/>
          <pc:sldMk cId="3203752809" sldId="296"/>
        </pc:sldMkLst>
        <pc:spChg chg="mod">
          <ac:chgData name="Yasmim Gluchowiski" userId="5b2a4d09dbb555f0" providerId="LiveId" clId="{B62DC883-98B0-2248-9F54-417C0BCA7F45}" dt="2025-10-16T20:11:49.821" v="154" actId="14100"/>
          <ac:spMkLst>
            <pc:docMk/>
            <pc:sldMk cId="3203752809" sldId="296"/>
            <ac:spMk id="2" creationId="{FCF42065-9844-DBA6-31F2-5C273CF3D6B6}"/>
          </ac:spMkLst>
        </pc:spChg>
      </pc:sldChg>
      <pc:sldChg chg="modSp mod">
        <pc:chgData name="Yasmim Gluchowiski" userId="5b2a4d09dbb555f0" providerId="LiveId" clId="{B62DC883-98B0-2248-9F54-417C0BCA7F45}" dt="2025-10-16T20:12:09.138" v="156" actId="14100"/>
        <pc:sldMkLst>
          <pc:docMk/>
          <pc:sldMk cId="177011374" sldId="297"/>
        </pc:sldMkLst>
        <pc:spChg chg="mod">
          <ac:chgData name="Yasmim Gluchowiski" userId="5b2a4d09dbb555f0" providerId="LiveId" clId="{B62DC883-98B0-2248-9F54-417C0BCA7F45}" dt="2025-10-16T20:12:09.138" v="156" actId="14100"/>
          <ac:spMkLst>
            <pc:docMk/>
            <pc:sldMk cId="177011374" sldId="297"/>
            <ac:spMk id="2" creationId="{B2D5AACC-7F6A-85A2-E8B8-E4F70A8F35F0}"/>
          </ac:spMkLst>
        </pc:spChg>
      </pc:sldChg>
    </pc:docChg>
  </pc:docChgLst>
  <pc:docChgLst>
    <pc:chgData name="DSA - Camila Daniela Pereyra" userId="d845e14f-0275-4180-9126-9822cc65e4d6" providerId="ADAL" clId="{C7DE0293-E060-473F-B364-7B567ADFD841}"/>
    <pc:docChg chg="custSel modSld">
      <pc:chgData name="DSA - Camila Daniela Pereyra" userId="d845e14f-0275-4180-9126-9822cc65e4d6" providerId="ADAL" clId="{C7DE0293-E060-473F-B364-7B567ADFD841}" dt="2025-10-29T12:08:36.082" v="30" actId="790"/>
      <pc:docMkLst>
        <pc:docMk/>
      </pc:docMkLst>
      <pc:sldChg chg="modSp mod">
        <pc:chgData name="DSA - Camila Daniela Pereyra" userId="d845e14f-0275-4180-9126-9822cc65e4d6" providerId="ADAL" clId="{C7DE0293-E060-473F-B364-7B567ADFD841}" dt="2025-10-29T11:52:05.534" v="0" actId="790"/>
        <pc:sldMkLst>
          <pc:docMk/>
          <pc:sldMk cId="2194967833" sldId="258"/>
        </pc:sldMkLst>
        <pc:spChg chg="mod">
          <ac:chgData name="DSA - Camila Daniela Pereyra" userId="d845e14f-0275-4180-9126-9822cc65e4d6" providerId="ADAL" clId="{C7DE0293-E060-473F-B364-7B567ADFD841}" dt="2025-10-29T11:52:05.534" v="0" actId="790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55:59.269" v="6" actId="790"/>
        <pc:sldMkLst>
          <pc:docMk/>
          <pc:sldMk cId="569931695" sldId="276"/>
        </pc:sldMkLst>
        <pc:spChg chg="mod">
          <ac:chgData name="DSA - Camila Daniela Pereyra" userId="d845e14f-0275-4180-9126-9822cc65e4d6" providerId="ADAL" clId="{C7DE0293-E060-473F-B364-7B567ADFD841}" dt="2025-10-29T11:55:59.269" v="6" actId="790"/>
          <ac:spMkLst>
            <pc:docMk/>
            <pc:sldMk cId="569931695" sldId="276"/>
            <ac:spMk id="2" creationId="{96EEB534-C35C-4256-CF21-FD278DD9E470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52:14.508" v="1" actId="790"/>
        <pc:sldMkLst>
          <pc:docMk/>
          <pc:sldMk cId="2585488618" sldId="281"/>
        </pc:sldMkLst>
        <pc:spChg chg="mod">
          <ac:chgData name="DSA - Camila Daniela Pereyra" userId="d845e14f-0275-4180-9126-9822cc65e4d6" providerId="ADAL" clId="{C7DE0293-E060-473F-B364-7B567ADFD841}" dt="2025-10-29T11:52:14.508" v="1" actId="790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57:05.596" v="10" actId="790"/>
        <pc:sldMkLst>
          <pc:docMk/>
          <pc:sldMk cId="3063932003" sldId="282"/>
        </pc:sldMkLst>
        <pc:spChg chg="mod">
          <ac:chgData name="DSA - Camila Daniela Pereyra" userId="d845e14f-0275-4180-9126-9822cc65e4d6" providerId="ADAL" clId="{C7DE0293-E060-473F-B364-7B567ADFD841}" dt="2025-10-29T11:57:05.596" v="10" actId="790"/>
          <ac:spMkLst>
            <pc:docMk/>
            <pc:sldMk cId="3063932003" sldId="282"/>
            <ac:spMk id="4" creationId="{5EFDAAD2-B153-3142-BB61-9104E1E2EC3A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53:01.845" v="2" actId="790"/>
        <pc:sldMkLst>
          <pc:docMk/>
          <pc:sldMk cId="185961527" sldId="285"/>
        </pc:sldMkLst>
        <pc:spChg chg="mod">
          <ac:chgData name="DSA - Camila Daniela Pereyra" userId="d845e14f-0275-4180-9126-9822cc65e4d6" providerId="ADAL" clId="{C7DE0293-E060-473F-B364-7B567ADFD841}" dt="2025-10-29T11:53:01.845" v="2" actId="790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54:09.844" v="3" actId="790"/>
        <pc:sldMkLst>
          <pc:docMk/>
          <pc:sldMk cId="3475248947" sldId="286"/>
        </pc:sldMkLst>
        <pc:spChg chg="mod">
          <ac:chgData name="DSA - Camila Daniela Pereyra" userId="d845e14f-0275-4180-9126-9822cc65e4d6" providerId="ADAL" clId="{C7DE0293-E060-473F-B364-7B567ADFD841}" dt="2025-10-29T11:54:09.844" v="3" actId="790"/>
          <ac:spMkLst>
            <pc:docMk/>
            <pc:sldMk cId="3475248947" sldId="286"/>
            <ac:spMk id="2" creationId="{B4F99937-0479-7CEB-CAAB-0B95C8A573C3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55:35.873" v="5" actId="114"/>
        <pc:sldMkLst>
          <pc:docMk/>
          <pc:sldMk cId="2150284332" sldId="287"/>
        </pc:sldMkLst>
        <pc:spChg chg="mod">
          <ac:chgData name="DSA - Camila Daniela Pereyra" userId="d845e14f-0275-4180-9126-9822cc65e4d6" providerId="ADAL" clId="{C7DE0293-E060-473F-B364-7B567ADFD841}" dt="2025-10-29T11:55:35.873" v="5" actId="114"/>
          <ac:spMkLst>
            <pc:docMk/>
            <pc:sldMk cId="2150284332" sldId="287"/>
            <ac:spMk id="2" creationId="{21B94888-D0C7-6E2D-F961-C136FF3450DF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56:11.081" v="7" actId="790"/>
        <pc:sldMkLst>
          <pc:docMk/>
          <pc:sldMk cId="512712234" sldId="288"/>
        </pc:sldMkLst>
        <pc:spChg chg="mod">
          <ac:chgData name="DSA - Camila Daniela Pereyra" userId="d845e14f-0275-4180-9126-9822cc65e4d6" providerId="ADAL" clId="{C7DE0293-E060-473F-B364-7B567ADFD841}" dt="2025-10-29T11:56:11.081" v="7" actId="790"/>
          <ac:spMkLst>
            <pc:docMk/>
            <pc:sldMk cId="512712234" sldId="288"/>
            <ac:spMk id="2" creationId="{DD08BE3F-96B7-2E28-BF29-836F5DA87E54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56:28.739" v="9" actId="20577"/>
        <pc:sldMkLst>
          <pc:docMk/>
          <pc:sldMk cId="3948729469" sldId="289"/>
        </pc:sldMkLst>
        <pc:spChg chg="mod">
          <ac:chgData name="DSA - Camila Daniela Pereyra" userId="d845e14f-0275-4180-9126-9822cc65e4d6" providerId="ADAL" clId="{C7DE0293-E060-473F-B364-7B567ADFD841}" dt="2025-10-29T11:56:28.739" v="9" actId="20577"/>
          <ac:spMkLst>
            <pc:docMk/>
            <pc:sldMk cId="3948729469" sldId="289"/>
            <ac:spMk id="2" creationId="{6771BDFB-7830-1FA9-F600-BB46E926D06E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04:40.572" v="11" actId="790"/>
        <pc:sldMkLst>
          <pc:docMk/>
          <pc:sldMk cId="996395765" sldId="290"/>
        </pc:sldMkLst>
        <pc:spChg chg="mod">
          <ac:chgData name="DSA - Camila Daniela Pereyra" userId="d845e14f-0275-4180-9126-9822cc65e4d6" providerId="ADAL" clId="{C7DE0293-E060-473F-B364-7B567ADFD841}" dt="2025-10-29T12:04:40.572" v="11" actId="790"/>
          <ac:spMkLst>
            <pc:docMk/>
            <pc:sldMk cId="996395765" sldId="290"/>
            <ac:spMk id="2" creationId="{00F8D5D3-C0C3-B7E0-CA4A-4216B928168C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05:11.249" v="14" actId="313"/>
        <pc:sldMkLst>
          <pc:docMk/>
          <pc:sldMk cId="892394444" sldId="291"/>
        </pc:sldMkLst>
        <pc:spChg chg="mod">
          <ac:chgData name="DSA - Camila Daniela Pereyra" userId="d845e14f-0275-4180-9126-9822cc65e4d6" providerId="ADAL" clId="{C7DE0293-E060-473F-B364-7B567ADFD841}" dt="2025-10-29T12:05:11.249" v="14" actId="313"/>
          <ac:spMkLst>
            <pc:docMk/>
            <pc:sldMk cId="892394444" sldId="291"/>
            <ac:spMk id="2" creationId="{9A592311-272E-1BFB-1EA9-7E23E7B6FEB2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05:19.398" v="15" actId="790"/>
        <pc:sldMkLst>
          <pc:docMk/>
          <pc:sldMk cId="1957353805" sldId="293"/>
        </pc:sldMkLst>
        <pc:spChg chg="mod">
          <ac:chgData name="DSA - Camila Daniela Pereyra" userId="d845e14f-0275-4180-9126-9822cc65e4d6" providerId="ADAL" clId="{C7DE0293-E060-473F-B364-7B567ADFD841}" dt="2025-10-29T12:05:19.398" v="15" actId="790"/>
          <ac:spMkLst>
            <pc:docMk/>
            <pc:sldMk cId="1957353805" sldId="293"/>
            <ac:spMk id="2" creationId="{0A3943D4-BE1F-239B-99DE-BF05EFDC9760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07:36.677" v="16" actId="790"/>
        <pc:sldMkLst>
          <pc:docMk/>
          <pc:sldMk cId="2310847424" sldId="294"/>
        </pc:sldMkLst>
        <pc:spChg chg="mod">
          <ac:chgData name="DSA - Camila Daniela Pereyra" userId="d845e14f-0275-4180-9126-9822cc65e4d6" providerId="ADAL" clId="{C7DE0293-E060-473F-B364-7B567ADFD841}" dt="2025-10-29T12:07:36.677" v="16" actId="790"/>
          <ac:spMkLst>
            <pc:docMk/>
            <pc:sldMk cId="2310847424" sldId="294"/>
            <ac:spMk id="2" creationId="{F7F84022-99ED-85C3-0456-A071DDDC9F82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08:06.250" v="28" actId="20577"/>
        <pc:sldMkLst>
          <pc:docMk/>
          <pc:sldMk cId="3735359526" sldId="295"/>
        </pc:sldMkLst>
        <pc:spChg chg="mod">
          <ac:chgData name="DSA - Camila Daniela Pereyra" userId="d845e14f-0275-4180-9126-9822cc65e4d6" providerId="ADAL" clId="{C7DE0293-E060-473F-B364-7B567ADFD841}" dt="2025-10-29T12:08:06.250" v="28" actId="20577"/>
          <ac:spMkLst>
            <pc:docMk/>
            <pc:sldMk cId="3735359526" sldId="295"/>
            <ac:spMk id="2" creationId="{320F392F-CFE1-4DD2-2E3B-46CE97144F39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08:18.402" v="29" actId="790"/>
        <pc:sldMkLst>
          <pc:docMk/>
          <pc:sldMk cId="3203752809" sldId="296"/>
        </pc:sldMkLst>
        <pc:spChg chg="mod">
          <ac:chgData name="DSA - Camila Daniela Pereyra" userId="d845e14f-0275-4180-9126-9822cc65e4d6" providerId="ADAL" clId="{C7DE0293-E060-473F-B364-7B567ADFD841}" dt="2025-10-29T12:08:18.402" v="29" actId="790"/>
          <ac:spMkLst>
            <pc:docMk/>
            <pc:sldMk cId="3203752809" sldId="296"/>
            <ac:spMk id="2" creationId="{FCF42065-9844-DBA6-31F2-5C273CF3D6B6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08:36.082" v="30" actId="790"/>
        <pc:sldMkLst>
          <pc:docMk/>
          <pc:sldMk cId="177011374" sldId="297"/>
        </pc:sldMkLst>
        <pc:spChg chg="mod">
          <ac:chgData name="DSA - Camila Daniela Pereyra" userId="d845e14f-0275-4180-9126-9822cc65e4d6" providerId="ADAL" clId="{C7DE0293-E060-473F-B364-7B567ADFD841}" dt="2025-10-29T12:08:36.082" v="30" actId="790"/>
          <ac:spMkLst>
            <pc:docMk/>
            <pc:sldMk cId="177011374" sldId="297"/>
            <ac:spMk id="2" creationId="{B2D5AACC-7F6A-85A2-E8B8-E4F70A8F35F0}"/>
          </ac:spMkLst>
        </pc:spChg>
      </pc:sldChg>
    </pc:docChg>
  </pc:docChgLst>
  <pc:docChgLst>
    <pc:chgData name="marcos aurelio gularte de castro" userId="67f50566e2aee3b4" providerId="LiveId" clId="{A257C8B9-23D8-51A9-A383-737C280F27C0}"/>
    <pc:docChg chg="modSld modMainMaster">
      <pc:chgData name="marcos aurelio gularte de castro" userId="67f50566e2aee3b4" providerId="LiveId" clId="{A257C8B9-23D8-51A9-A383-737C280F27C0}" dt="2025-10-20T21:42:06.075" v="23" actId="1076"/>
      <pc:docMkLst>
        <pc:docMk/>
      </pc:docMkLst>
      <pc:sldChg chg="modSp mod">
        <pc:chgData name="marcos aurelio gularte de castro" userId="67f50566e2aee3b4" providerId="LiveId" clId="{A257C8B9-23D8-51A9-A383-737C280F27C0}" dt="2025-10-20T21:41:17.878" v="11" actId="20577"/>
        <pc:sldMkLst>
          <pc:docMk/>
          <pc:sldMk cId="569931695" sldId="276"/>
        </pc:sldMkLst>
        <pc:spChg chg="mod">
          <ac:chgData name="marcos aurelio gularte de castro" userId="67f50566e2aee3b4" providerId="LiveId" clId="{A257C8B9-23D8-51A9-A383-737C280F27C0}" dt="2025-10-20T21:41:17.878" v="11" actId="20577"/>
          <ac:spMkLst>
            <pc:docMk/>
            <pc:sldMk cId="569931695" sldId="276"/>
            <ac:spMk id="2" creationId="{96EEB534-C35C-4256-CF21-FD278DD9E470}"/>
          </ac:spMkLst>
        </pc:spChg>
      </pc:sldChg>
      <pc:sldChg chg="modSp mod">
        <pc:chgData name="marcos aurelio gularte de castro" userId="67f50566e2aee3b4" providerId="LiveId" clId="{A257C8B9-23D8-51A9-A383-737C280F27C0}" dt="2025-10-20T21:41:05.594" v="9" actId="20577"/>
        <pc:sldMkLst>
          <pc:docMk/>
          <pc:sldMk cId="2585488618" sldId="281"/>
        </pc:sldMkLst>
        <pc:spChg chg="mod">
          <ac:chgData name="marcos aurelio gularte de castro" userId="67f50566e2aee3b4" providerId="LiveId" clId="{A257C8B9-23D8-51A9-A383-737C280F27C0}" dt="2025-10-20T21:41:05.594" v="9" actId="20577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marcos aurelio gularte de castro" userId="67f50566e2aee3b4" providerId="LiveId" clId="{A257C8B9-23D8-51A9-A383-737C280F27C0}" dt="2025-10-20T21:41:10.653" v="10" actId="20577"/>
        <pc:sldMkLst>
          <pc:docMk/>
          <pc:sldMk cId="185961527" sldId="285"/>
        </pc:sldMkLst>
        <pc:spChg chg="mod">
          <ac:chgData name="marcos aurelio gularte de castro" userId="67f50566e2aee3b4" providerId="LiveId" clId="{A257C8B9-23D8-51A9-A383-737C280F27C0}" dt="2025-10-20T21:41:10.653" v="10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">
        <pc:chgData name="marcos aurelio gularte de castro" userId="67f50566e2aee3b4" providerId="LiveId" clId="{A257C8B9-23D8-51A9-A383-737C280F27C0}" dt="2025-10-19T21:12:39.776" v="4" actId="207"/>
        <pc:sldMkLst>
          <pc:docMk/>
          <pc:sldMk cId="512712234" sldId="288"/>
        </pc:sldMkLst>
        <pc:spChg chg="mod">
          <ac:chgData name="marcos aurelio gularte de castro" userId="67f50566e2aee3b4" providerId="LiveId" clId="{A257C8B9-23D8-51A9-A383-737C280F27C0}" dt="2025-10-19T21:12:39.776" v="4" actId="207"/>
          <ac:spMkLst>
            <pc:docMk/>
            <pc:sldMk cId="512712234" sldId="288"/>
            <ac:spMk id="2" creationId="{DD08BE3F-96B7-2E28-BF29-836F5DA87E54}"/>
          </ac:spMkLst>
        </pc:spChg>
      </pc:sldChg>
      <pc:sldChg chg="modSp mod">
        <pc:chgData name="marcos aurelio gularte de castro" userId="67f50566e2aee3b4" providerId="LiveId" clId="{A257C8B9-23D8-51A9-A383-737C280F27C0}" dt="2025-10-20T21:41:36.047" v="15" actId="14100"/>
        <pc:sldMkLst>
          <pc:docMk/>
          <pc:sldMk cId="996395765" sldId="290"/>
        </pc:sldMkLst>
        <pc:spChg chg="mod">
          <ac:chgData name="marcos aurelio gularte de castro" userId="67f50566e2aee3b4" providerId="LiveId" clId="{A257C8B9-23D8-51A9-A383-737C280F27C0}" dt="2025-10-20T21:41:36.047" v="15" actId="14100"/>
          <ac:spMkLst>
            <pc:docMk/>
            <pc:sldMk cId="996395765" sldId="290"/>
            <ac:spMk id="2" creationId="{00F8D5D3-C0C3-B7E0-CA4A-4216B928168C}"/>
          </ac:spMkLst>
        </pc:spChg>
      </pc:sldChg>
      <pc:sldChg chg="modSp mod">
        <pc:chgData name="marcos aurelio gularte de castro" userId="67f50566e2aee3b4" providerId="LiveId" clId="{A257C8B9-23D8-51A9-A383-737C280F27C0}" dt="2025-10-20T21:41:31.782" v="14" actId="14100"/>
        <pc:sldMkLst>
          <pc:docMk/>
          <pc:sldMk cId="892394444" sldId="291"/>
        </pc:sldMkLst>
        <pc:spChg chg="mod">
          <ac:chgData name="marcos aurelio gularte de castro" userId="67f50566e2aee3b4" providerId="LiveId" clId="{A257C8B9-23D8-51A9-A383-737C280F27C0}" dt="2025-10-20T21:41:31.782" v="14" actId="14100"/>
          <ac:spMkLst>
            <pc:docMk/>
            <pc:sldMk cId="892394444" sldId="291"/>
            <ac:spMk id="2" creationId="{9A592311-272E-1BFB-1EA9-7E23E7B6FEB2}"/>
          </ac:spMkLst>
        </pc:spChg>
      </pc:sldChg>
      <pc:sldChg chg="modSp mod">
        <pc:chgData name="marcos aurelio gularte de castro" userId="67f50566e2aee3b4" providerId="LiveId" clId="{A257C8B9-23D8-51A9-A383-737C280F27C0}" dt="2025-10-20T21:41:41.021" v="16" actId="20577"/>
        <pc:sldMkLst>
          <pc:docMk/>
          <pc:sldMk cId="1957353805" sldId="293"/>
        </pc:sldMkLst>
        <pc:spChg chg="mod">
          <ac:chgData name="marcos aurelio gularte de castro" userId="67f50566e2aee3b4" providerId="LiveId" clId="{A257C8B9-23D8-51A9-A383-737C280F27C0}" dt="2025-10-20T21:41:41.021" v="16" actId="20577"/>
          <ac:spMkLst>
            <pc:docMk/>
            <pc:sldMk cId="1957353805" sldId="293"/>
            <ac:spMk id="2" creationId="{0A3943D4-BE1F-239B-99DE-BF05EFDC9760}"/>
          </ac:spMkLst>
        </pc:spChg>
      </pc:sldChg>
      <pc:sldChg chg="modSp mod">
        <pc:chgData name="marcos aurelio gularte de castro" userId="67f50566e2aee3b4" providerId="LiveId" clId="{A257C8B9-23D8-51A9-A383-737C280F27C0}" dt="2025-10-20T21:41:53.826" v="19" actId="14100"/>
        <pc:sldMkLst>
          <pc:docMk/>
          <pc:sldMk cId="2310847424" sldId="294"/>
        </pc:sldMkLst>
        <pc:spChg chg="mod">
          <ac:chgData name="marcos aurelio gularte de castro" userId="67f50566e2aee3b4" providerId="LiveId" clId="{A257C8B9-23D8-51A9-A383-737C280F27C0}" dt="2025-10-20T21:41:53.826" v="19" actId="14100"/>
          <ac:spMkLst>
            <pc:docMk/>
            <pc:sldMk cId="2310847424" sldId="294"/>
            <ac:spMk id="2" creationId="{F7F84022-99ED-85C3-0456-A071DDDC9F82}"/>
          </ac:spMkLst>
        </pc:spChg>
      </pc:sldChg>
      <pc:sldChg chg="modSp mod">
        <pc:chgData name="marcos aurelio gularte de castro" userId="67f50566e2aee3b4" providerId="LiveId" clId="{A257C8B9-23D8-51A9-A383-737C280F27C0}" dt="2025-10-20T21:42:06.075" v="23" actId="1076"/>
        <pc:sldMkLst>
          <pc:docMk/>
          <pc:sldMk cId="3735359526" sldId="295"/>
        </pc:sldMkLst>
        <pc:spChg chg="mod">
          <ac:chgData name="marcos aurelio gularte de castro" userId="67f50566e2aee3b4" providerId="LiveId" clId="{A257C8B9-23D8-51A9-A383-737C280F27C0}" dt="2025-10-20T21:42:06.075" v="23" actId="1076"/>
          <ac:spMkLst>
            <pc:docMk/>
            <pc:sldMk cId="3735359526" sldId="295"/>
            <ac:spMk id="2" creationId="{320F392F-CFE1-4DD2-2E3B-46CE97144F39}"/>
          </ac:spMkLst>
        </pc:spChg>
      </pc:sldChg>
      <pc:sldChg chg="modSp mod">
        <pc:chgData name="marcos aurelio gularte de castro" userId="67f50566e2aee3b4" providerId="LiveId" clId="{A257C8B9-23D8-51A9-A383-737C280F27C0}" dt="2025-10-19T21:13:54.694" v="8" actId="207"/>
        <pc:sldMkLst>
          <pc:docMk/>
          <pc:sldMk cId="177011374" sldId="297"/>
        </pc:sldMkLst>
        <pc:spChg chg="mod">
          <ac:chgData name="marcos aurelio gularte de castro" userId="67f50566e2aee3b4" providerId="LiveId" clId="{A257C8B9-23D8-51A9-A383-737C280F27C0}" dt="2025-10-19T21:13:54.694" v="8" actId="207"/>
          <ac:spMkLst>
            <pc:docMk/>
            <pc:sldMk cId="177011374" sldId="297"/>
            <ac:spMk id="2" creationId="{B2D5AACC-7F6A-85A2-E8B8-E4F70A8F35F0}"/>
          </ac:spMkLst>
        </pc:spChg>
      </pc:sldChg>
      <pc:sldMasterChg chg="modSp modSldLayout">
        <pc:chgData name="marcos aurelio gularte de castro" userId="67f50566e2aee3b4" providerId="LiveId" clId="{A257C8B9-23D8-51A9-A383-737C280F27C0}" dt="2025-10-19T21:12:25.597" v="2" actId="14826"/>
        <pc:sldMasterMkLst>
          <pc:docMk/>
          <pc:sldMasterMk cId="1175122652" sldId="2147483660"/>
        </pc:sldMasterMkLst>
        <pc:picChg chg="mod">
          <ac:chgData name="marcos aurelio gularte de castro" userId="67f50566e2aee3b4" providerId="LiveId" clId="{A257C8B9-23D8-51A9-A383-737C280F27C0}" dt="2025-10-19T21:12:25.597" v="2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setBg">
          <pc:chgData name="marcos aurelio gularte de castro" userId="67f50566e2aee3b4" providerId="LiveId" clId="{A257C8B9-23D8-51A9-A383-737C280F27C0}" dt="2025-10-19T21:12:12.607" v="1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80594" y="6543736"/>
            <a:ext cx="574962" cy="2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FDAAD2-B153-3142-BB61-9104E1E2E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795" y="2879125"/>
            <a:ext cx="7268244" cy="3137199"/>
          </a:xfrm>
        </p:spPr>
        <p:txBody>
          <a:bodyPr>
            <a:normAutofit fontScale="92500"/>
          </a:bodyPr>
          <a:lstStyle/>
          <a:p>
            <a:r>
              <a:rPr lang="es-419" i="1" noProof="0" dirty="0">
                <a:latin typeface="Georgia" panose="02040502050405020303" pitchFamily="18" charset="0"/>
              </a:rPr>
              <a:t>La ley hebrea también exigía que los jueces fueran imparciales y exentos de pasión para juzgar “con buena consciencia”. En el caso de Jesús, la corte que lo juzgó ya había decidido la sentencia antes del juicio.</a:t>
            </a:r>
          </a:p>
        </p:txBody>
      </p:sp>
    </p:spTree>
    <p:extLst>
      <p:ext uri="{BB962C8B-B14F-4D97-AF65-F5344CB8AC3E}">
        <p14:creationId xmlns:p14="http://schemas.microsoft.com/office/powerpoint/2010/main" val="30639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8DBF3-A362-BC74-EE5D-2C839C1BF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0F8D5D3-C0C3-B7E0-CA4A-4216B928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77" y="927464"/>
            <a:ext cx="6103613" cy="5213843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LAS CAUSAS DEL ODIO</a:t>
            </a:r>
          </a:p>
          <a:p>
            <a:pPr marL="514350" lvl="2" indent="-514350">
              <a:buFont typeface="+mj-lt"/>
              <a:buAutoNum type="arabicPeriod"/>
            </a:pPr>
            <a:r>
              <a:rPr lang="es-419" noProof="0" dirty="0"/>
              <a:t>Se presentaron testigos falsos, con acusaciones ridículas.</a:t>
            </a:r>
          </a:p>
        </p:txBody>
      </p:sp>
    </p:spTree>
    <p:extLst>
      <p:ext uri="{BB962C8B-B14F-4D97-AF65-F5344CB8AC3E}">
        <p14:creationId xmlns:p14="http://schemas.microsoft.com/office/powerpoint/2010/main" val="99639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89D5C5-61A4-1292-A6E2-1B04A35FC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A592311-272E-1BFB-1EA9-7E23E7B6F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063" y="871859"/>
            <a:ext cx="6756808" cy="4718864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LAS CAUSAS DEL ODIO</a:t>
            </a:r>
          </a:p>
          <a:p>
            <a:pPr marL="514350" lvl="2" indent="-514350">
              <a:buFont typeface="+mj-lt"/>
              <a:buAutoNum type="arabicPeriod" startAt="2"/>
            </a:pPr>
            <a:r>
              <a:rPr lang="es-419" noProof="0" dirty="0"/>
              <a:t>Denunció las deshonestidades y la farsa de las “celebridades” religiosas.</a:t>
            </a:r>
          </a:p>
        </p:txBody>
      </p:sp>
    </p:spTree>
    <p:extLst>
      <p:ext uri="{BB962C8B-B14F-4D97-AF65-F5344CB8AC3E}">
        <p14:creationId xmlns:p14="http://schemas.microsoft.com/office/powerpoint/2010/main" val="89239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5D81C3-0251-EB33-64B2-BCAC123E5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A3943D4-BE1F-239B-99DE-BF05EFDC9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529" y="1118995"/>
            <a:ext cx="4435017" cy="4620010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LAS CAUSAS DEL ODIO</a:t>
            </a:r>
          </a:p>
          <a:p>
            <a:pPr marL="514350" lvl="2" indent="-514350">
              <a:buFont typeface="+mj-lt"/>
              <a:buAutoNum type="arabicPeriod" startAt="3"/>
            </a:pPr>
            <a:r>
              <a:rPr lang="es-419" noProof="0" dirty="0"/>
              <a:t>Los llamó “generación de víboras”.</a:t>
            </a:r>
          </a:p>
        </p:txBody>
      </p:sp>
    </p:spTree>
    <p:extLst>
      <p:ext uri="{BB962C8B-B14F-4D97-AF65-F5344CB8AC3E}">
        <p14:creationId xmlns:p14="http://schemas.microsoft.com/office/powerpoint/2010/main" val="19573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DE3B0-DC0D-85E6-A418-AA7D087F3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7F84022-99ED-85C3-0456-A071DDDC9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455" y="1100106"/>
            <a:ext cx="6642537" cy="4491398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LAS CAUSAS DEL ODIO</a:t>
            </a:r>
          </a:p>
          <a:p>
            <a:pPr marL="514350" lvl="2" indent="-514350">
              <a:buFont typeface="+mj-lt"/>
              <a:buAutoNum type="arabicPeriod" startAt="4"/>
            </a:pPr>
            <a:r>
              <a:rPr lang="es-419" noProof="0" dirty="0"/>
              <a:t>Profirió los terribles “ayes” contra quienes se consideraban “santos” .</a:t>
            </a:r>
          </a:p>
        </p:txBody>
      </p:sp>
    </p:spTree>
    <p:extLst>
      <p:ext uri="{BB962C8B-B14F-4D97-AF65-F5344CB8AC3E}">
        <p14:creationId xmlns:p14="http://schemas.microsoft.com/office/powerpoint/2010/main" val="231084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5DE217-533B-43D6-5BE1-CBD27311B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0F392F-CFE1-4DD2-2E3B-46CE97144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91" y="1038676"/>
            <a:ext cx="6576059" cy="4780648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LAS CAUSAS DEL ODIO</a:t>
            </a:r>
          </a:p>
          <a:p>
            <a:pPr marL="514350" lvl="2" indent="-514350">
              <a:buFont typeface="+mj-lt"/>
              <a:buAutoNum type="arabicPeriod" startAt="5"/>
            </a:pPr>
            <a:r>
              <a:rPr lang="es-419" noProof="0" dirty="0"/>
              <a:t>Afirmó que eran peores que quienes ellos  juzgaban como los peores.</a:t>
            </a:r>
          </a:p>
        </p:txBody>
      </p:sp>
    </p:spTree>
    <p:extLst>
      <p:ext uri="{BB962C8B-B14F-4D97-AF65-F5344CB8AC3E}">
        <p14:creationId xmlns:p14="http://schemas.microsoft.com/office/powerpoint/2010/main" val="37353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1E3D1-3F6F-A8CA-E550-015966EB7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F42065-9844-DBA6-31F2-5C273CF3D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641" y="1266567"/>
            <a:ext cx="6269429" cy="4324866"/>
          </a:xfrm>
        </p:spPr>
        <p:txBody>
          <a:bodyPr>
            <a:normAutofit/>
          </a:bodyPr>
          <a:lstStyle/>
          <a:p>
            <a:pPr lvl="2"/>
            <a:r>
              <a:rPr lang="es-419" noProof="0" dirty="0"/>
              <a:t>Caifás y sus colegas han avergonzado a la historia de la humanidad. Fueron responsables del episodio más importante de la historia, marcado por fallas e injusticias.</a:t>
            </a:r>
          </a:p>
        </p:txBody>
      </p:sp>
    </p:spTree>
    <p:extLst>
      <p:ext uri="{BB962C8B-B14F-4D97-AF65-F5344CB8AC3E}">
        <p14:creationId xmlns:p14="http://schemas.microsoft.com/office/powerpoint/2010/main" val="32037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B3049B-4E33-7C9D-2918-DFEBEC2D4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2D5AACC-7F6A-85A2-E8B8-E4F70A8F3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759" y="827903"/>
            <a:ext cx="5168262" cy="5027783"/>
          </a:xfrm>
        </p:spPr>
        <p:txBody>
          <a:bodyPr>
            <a:normAutofit/>
          </a:bodyPr>
          <a:lstStyle/>
          <a:p>
            <a:pPr lvl="2"/>
            <a:r>
              <a:rPr lang="es-419" b="1" noProof="0" dirty="0">
                <a:solidFill>
                  <a:srgbClr val="C00000"/>
                </a:solidFill>
              </a:rPr>
              <a:t>La reversión será formidable: </a:t>
            </a:r>
            <a:r>
              <a:rPr lang="es-419" noProof="0" dirty="0"/>
              <a:t>el Juzgado, entonces ante Caifás, herido, lastimado y agraviado, será ahora su Juez.</a:t>
            </a:r>
          </a:p>
        </p:txBody>
      </p:sp>
    </p:spTree>
    <p:extLst>
      <p:ext uri="{BB962C8B-B14F-4D97-AF65-F5344CB8AC3E}">
        <p14:creationId xmlns:p14="http://schemas.microsoft.com/office/powerpoint/2010/main" val="1770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3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597" y="3923433"/>
            <a:ext cx="8325867" cy="2672617"/>
          </a:xfrm>
        </p:spPr>
        <p:txBody>
          <a:bodyPr/>
          <a:lstStyle/>
          <a:p>
            <a:r>
              <a:rPr lang="es-419" noProof="0" dirty="0"/>
              <a:t>CAIFÁS | EL CÍNICO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55ADA0-4443-7817-A0BF-2D40487B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30" y="1087395"/>
            <a:ext cx="5218670" cy="4768999"/>
          </a:xfrm>
        </p:spPr>
        <p:txBody>
          <a:bodyPr/>
          <a:lstStyle/>
          <a:p>
            <a:r>
              <a:rPr lang="es-419" noProof="0" dirty="0"/>
              <a:t>Caifás es el sumo sacerdote en ejercicio, y ocupa un </a:t>
            </a:r>
            <a:r>
              <a:rPr lang="es-419" b="1" noProof="0" dirty="0">
                <a:solidFill>
                  <a:srgbClr val="C00000"/>
                </a:solidFill>
              </a:rPr>
              <a:t>lugar central </a:t>
            </a:r>
            <a:r>
              <a:rPr lang="es-419" noProof="0" dirty="0"/>
              <a:t>en el juicio y la condenación del Señor. </a:t>
            </a:r>
          </a:p>
        </p:txBody>
      </p:sp>
    </p:spTree>
    <p:extLst>
      <p:ext uri="{BB962C8B-B14F-4D97-AF65-F5344CB8AC3E}">
        <p14:creationId xmlns:p14="http://schemas.microsoft.com/office/powerpoint/2010/main" val="25854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526" y="815222"/>
            <a:ext cx="5879984" cy="4718510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CAIFÁS, EL YERNO DE ANÁS</a:t>
            </a:r>
          </a:p>
          <a:p>
            <a:pPr lvl="2"/>
            <a:r>
              <a:rPr lang="es-419" noProof="0" dirty="0"/>
              <a:t>El cargo de sumo sacerdote pasó a ser un objeto de intrigas políticas.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0768C-8CA8-1B51-856F-0BBA58F3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4F99937-0479-7CEB-CAAB-0B95C8A57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89" y="866066"/>
            <a:ext cx="5515232" cy="4582940"/>
          </a:xfrm>
        </p:spPr>
        <p:txBody>
          <a:bodyPr/>
          <a:lstStyle/>
          <a:p>
            <a:pPr lvl="1"/>
            <a:r>
              <a:rPr lang="es-419" sz="4600" noProof="0" dirty="0"/>
              <a:t>QUIÉN ERA CAIFÁS</a:t>
            </a:r>
          </a:p>
          <a:p>
            <a:pPr lvl="2"/>
            <a:r>
              <a:rPr lang="es-419" noProof="0" dirty="0"/>
              <a:t>Como sumo sacerdote, además de presidente del Sanedrín, él administraba el tesoro del templo.</a:t>
            </a:r>
          </a:p>
        </p:txBody>
      </p:sp>
    </p:spTree>
    <p:extLst>
      <p:ext uri="{BB962C8B-B14F-4D97-AF65-F5344CB8AC3E}">
        <p14:creationId xmlns:p14="http://schemas.microsoft.com/office/powerpoint/2010/main" val="34752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E2026-56FB-5A55-B72E-32503F913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1B94888-D0C7-6E2D-F961-C136FF345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7421" y="937221"/>
            <a:ext cx="4744993" cy="4367405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INCOMODADO POR JESÚS</a:t>
            </a:r>
          </a:p>
          <a:p>
            <a:pPr lvl="2"/>
            <a:r>
              <a:rPr lang="es-419" noProof="0" dirty="0"/>
              <a:t>Jesús comienza a ser visto como una amenaza al </a:t>
            </a:r>
            <a:r>
              <a:rPr lang="es-419" i="0" noProof="0" dirty="0"/>
              <a:t>status quo</a:t>
            </a:r>
            <a:r>
              <a:rPr lang="es-419" noProof="0" dirty="0"/>
              <a:t> y a los intereses financieros de los saduceos que controlaban el templo.</a:t>
            </a:r>
          </a:p>
        </p:txBody>
      </p:sp>
    </p:spTree>
    <p:extLst>
      <p:ext uri="{BB962C8B-B14F-4D97-AF65-F5344CB8AC3E}">
        <p14:creationId xmlns:p14="http://schemas.microsoft.com/office/powerpoint/2010/main" val="21502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EEB534-C35C-4256-CF21-FD278DD9E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7" y="1063389"/>
            <a:ext cx="6572735" cy="4324156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LA ENVIDIA DE CAIFÁS</a:t>
            </a:r>
          </a:p>
          <a:p>
            <a:pPr lvl="2"/>
            <a:r>
              <a:rPr lang="es-419" noProof="0" dirty="0"/>
              <a:t>“[…] conviene que un hombre muera por el pueblo, y no que toda la nación perezca” (Juan 11:50).</a:t>
            </a:r>
          </a:p>
        </p:txBody>
      </p:sp>
    </p:spTree>
    <p:extLst>
      <p:ext uri="{BB962C8B-B14F-4D97-AF65-F5344CB8AC3E}">
        <p14:creationId xmlns:p14="http://schemas.microsoft.com/office/powerpoint/2010/main" val="569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91D745-3EB5-2718-41D5-3358F8F97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D08BE3F-96B7-2E28-BF29-836F5DA87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621" y="1076455"/>
            <a:ext cx="4080006" cy="4088670"/>
          </a:xfrm>
        </p:spPr>
        <p:txBody>
          <a:bodyPr/>
          <a:lstStyle/>
          <a:p>
            <a:pPr lvl="2"/>
            <a:r>
              <a:rPr lang="es-419" noProof="0" dirty="0"/>
              <a:t>Caifás es el gran </a:t>
            </a:r>
            <a:r>
              <a:rPr lang="es-419" b="1" noProof="0" dirty="0">
                <a:solidFill>
                  <a:srgbClr val="C00000"/>
                </a:solidFill>
              </a:rPr>
              <a:t>articulador</a:t>
            </a:r>
            <a:r>
              <a:rPr lang="es-419" noProof="0" dirty="0"/>
              <a:t> en el juicio de Jesús.</a:t>
            </a:r>
          </a:p>
        </p:txBody>
      </p:sp>
    </p:spTree>
    <p:extLst>
      <p:ext uri="{BB962C8B-B14F-4D97-AF65-F5344CB8AC3E}">
        <p14:creationId xmlns:p14="http://schemas.microsoft.com/office/powerpoint/2010/main" val="5127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92DE4-D6BC-CC13-AE35-98B345283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71BDFB-7830-1FA9-F600-BB46E926D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09" y="654908"/>
            <a:ext cx="6552450" cy="5548184"/>
          </a:xfrm>
        </p:spPr>
        <p:txBody>
          <a:bodyPr>
            <a:normAutofit lnSpcReduction="10000"/>
          </a:bodyPr>
          <a:lstStyle/>
          <a:p>
            <a:pPr lvl="1" algn="l"/>
            <a:r>
              <a:rPr lang="es-419" noProof="0" dirty="0"/>
              <a:t>EL JUICIO ILEGAL</a:t>
            </a:r>
          </a:p>
          <a:p>
            <a:pPr lvl="2" algn="l"/>
            <a:r>
              <a:rPr lang="es-419" sz="2400" noProof="0" dirty="0"/>
              <a:t>De acuerdo con la ley hebrea, el procedimiento fue ilegal: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es-419" i="0" noProof="0" dirty="0"/>
              <a:t>Los arrestos nocturnos estaban prohibidos;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es-419" i="0" noProof="0" dirty="0"/>
              <a:t>Caifás actuó de forma ilícita al utilizar a Judas; 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es-419" i="0" noProof="0" dirty="0"/>
              <a:t>Jesús fue arrestado sin ningún mandato legal;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es-419" i="0" noProof="0" dirty="0"/>
              <a:t>La ley hebrea prohibía maniatar a un hombre aún no condenado .</a:t>
            </a:r>
          </a:p>
        </p:txBody>
      </p:sp>
    </p:spTree>
    <p:extLst>
      <p:ext uri="{BB962C8B-B14F-4D97-AF65-F5344CB8AC3E}">
        <p14:creationId xmlns:p14="http://schemas.microsoft.com/office/powerpoint/2010/main" val="394872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9EEFB755-16F3-4030-8F8F-51B23505526F}"/>
</file>

<file path=customXml/itemProps2.xml><?xml version="1.0" encoding="utf-8"?>
<ds:datastoreItem xmlns:ds="http://schemas.openxmlformats.org/officeDocument/2006/customXml" ds:itemID="{999BDDF4-5DD1-494D-9A30-ABB658617C60}"/>
</file>

<file path=customXml/itemProps3.xml><?xml version="1.0" encoding="utf-8"?>
<ds:datastoreItem xmlns:ds="http://schemas.openxmlformats.org/officeDocument/2006/customXml" ds:itemID="{7BD90B36-3DF9-439B-860D-F72540685295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2128</TotalTime>
  <Words>350</Words>
  <Application>Microsoft Office PowerPoint</Application>
  <PresentationFormat>Widescreen</PresentationFormat>
  <Paragraphs>31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CAIFÁS | EL CÍNICO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Camila Daniela Pereyra</cp:lastModifiedBy>
  <cp:revision>2</cp:revision>
  <dcterms:created xsi:type="dcterms:W3CDTF">2025-10-06T22:44:58Z</dcterms:created>
  <dcterms:modified xsi:type="dcterms:W3CDTF">2025-10-29T12:08:44Z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