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81" r:id="rId4"/>
    <p:sldId id="285" r:id="rId5"/>
    <p:sldId id="274" r:id="rId6"/>
    <p:sldId id="286" r:id="rId7"/>
    <p:sldId id="275" r:id="rId8"/>
    <p:sldId id="276" r:id="rId9"/>
    <p:sldId id="277" r:id="rId10"/>
    <p:sldId id="278" r:id="rId11"/>
    <p:sldId id="282" r:id="rId12"/>
    <p:sldId id="283" r:id="rId13"/>
    <p:sldId id="279" r:id="rId14"/>
    <p:sldId id="280" r:id="rId15"/>
    <p:sldId id="284" r:id="rId16"/>
    <p:sldId id="273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29A3D-BC9D-4820-9846-64B53599C69D}" v="2" dt="2025-10-29T11:42:51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717"/>
  </p:normalViewPr>
  <p:slideViewPr>
    <p:cSldViewPr snapToGrid="0">
      <p:cViewPr varScale="1">
        <p:scale>
          <a:sx n="106" d="100"/>
          <a:sy n="106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Camila Daniela Pereyra" userId="d845e14f-0275-4180-9126-9822cc65e4d6" providerId="ADAL" clId="{C7DE0293-E060-473F-B364-7B567ADFD841}"/>
    <pc:docChg chg="custSel modSld">
      <pc:chgData name="DSA - Camila Daniela Pereyra" userId="d845e14f-0275-4180-9126-9822cc65e4d6" providerId="ADAL" clId="{C7DE0293-E060-473F-B364-7B567ADFD841}" dt="2025-10-29T11:51:44.986" v="32" actId="20577"/>
      <pc:docMkLst>
        <pc:docMk/>
      </pc:docMkLst>
      <pc:sldChg chg="modSp mod">
        <pc:chgData name="DSA - Camila Daniela Pereyra" userId="d845e14f-0275-4180-9126-9822cc65e4d6" providerId="ADAL" clId="{C7DE0293-E060-473F-B364-7B567ADFD841}" dt="2025-10-29T11:29:18.717" v="0" actId="790"/>
        <pc:sldMkLst>
          <pc:docMk/>
          <pc:sldMk cId="2194967833" sldId="258"/>
        </pc:sldMkLst>
        <pc:spChg chg="mod">
          <ac:chgData name="DSA - Camila Daniela Pereyra" userId="d845e14f-0275-4180-9126-9822cc65e4d6" providerId="ADAL" clId="{C7DE0293-E060-473F-B364-7B567ADFD841}" dt="2025-10-29T11:29:18.717" v="0" actId="790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38:29.617" v="12" actId="20577"/>
        <pc:sldMkLst>
          <pc:docMk/>
          <pc:sldMk cId="1444760828" sldId="274"/>
        </pc:sldMkLst>
        <pc:spChg chg="mod">
          <ac:chgData name="DSA - Camila Daniela Pereyra" userId="d845e14f-0275-4180-9126-9822cc65e4d6" providerId="ADAL" clId="{C7DE0293-E060-473F-B364-7B567ADFD841}" dt="2025-10-29T11:38:29.617" v="12" actId="20577"/>
          <ac:spMkLst>
            <pc:docMk/>
            <pc:sldMk cId="1444760828" sldId="274"/>
            <ac:spMk id="4" creationId="{FCBE8511-6AFC-CFE5-50E1-A4CB4FDC40B7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39:53.672" v="14" actId="790"/>
        <pc:sldMkLst>
          <pc:docMk/>
          <pc:sldMk cId="2591915933" sldId="275"/>
        </pc:sldMkLst>
        <pc:spChg chg="mod">
          <ac:chgData name="DSA - Camila Daniela Pereyra" userId="d845e14f-0275-4180-9126-9822cc65e4d6" providerId="ADAL" clId="{C7DE0293-E060-473F-B364-7B567ADFD841}" dt="2025-10-29T11:39:53.672" v="14" actId="790"/>
          <ac:spMkLst>
            <pc:docMk/>
            <pc:sldMk cId="2591915933" sldId="275"/>
            <ac:spMk id="2" creationId="{511BABB5-890E-4CFB-4FB1-9FA2F18AF8D7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40:54.923" v="15" actId="790"/>
        <pc:sldMkLst>
          <pc:docMk/>
          <pc:sldMk cId="569931695" sldId="276"/>
        </pc:sldMkLst>
        <pc:spChg chg="mod">
          <ac:chgData name="DSA - Camila Daniela Pereyra" userId="d845e14f-0275-4180-9126-9822cc65e4d6" providerId="ADAL" clId="{C7DE0293-E060-473F-B364-7B567ADFD841}" dt="2025-10-29T11:40:54.923" v="15" actId="790"/>
          <ac:spMkLst>
            <pc:docMk/>
            <pc:sldMk cId="569931695" sldId="276"/>
            <ac:spMk id="2" creationId="{96EEB534-C35C-4256-CF21-FD278DD9E47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42:06.227" v="17" actId="6549"/>
        <pc:sldMkLst>
          <pc:docMk/>
          <pc:sldMk cId="2373928393" sldId="277"/>
        </pc:sldMkLst>
        <pc:spChg chg="mod">
          <ac:chgData name="DSA - Camila Daniela Pereyra" userId="d845e14f-0275-4180-9126-9822cc65e4d6" providerId="ADAL" clId="{C7DE0293-E060-473F-B364-7B567ADFD841}" dt="2025-10-29T11:42:06.227" v="17" actId="6549"/>
          <ac:spMkLst>
            <pc:docMk/>
            <pc:sldMk cId="2373928393" sldId="277"/>
            <ac:spMk id="2" creationId="{FFB6D036-300E-B47D-8F31-6A3182DA6E33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42:51.404" v="21" actId="6549"/>
        <pc:sldMkLst>
          <pc:docMk/>
          <pc:sldMk cId="3451144809" sldId="278"/>
        </pc:sldMkLst>
        <pc:spChg chg="mod">
          <ac:chgData name="DSA - Camila Daniela Pereyra" userId="d845e14f-0275-4180-9126-9822cc65e4d6" providerId="ADAL" clId="{C7DE0293-E060-473F-B364-7B567ADFD841}" dt="2025-10-29T11:42:51.404" v="21" actId="6549"/>
          <ac:spMkLst>
            <pc:docMk/>
            <pc:sldMk cId="3451144809" sldId="278"/>
            <ac:spMk id="2" creationId="{0D26CE70-89EE-9376-C42A-DAB1B047A9CC}"/>
          </ac:spMkLst>
        </pc:spChg>
        <pc:spChg chg="mod">
          <ac:chgData name="DSA - Camila Daniela Pereyra" userId="d845e14f-0275-4180-9126-9822cc65e4d6" providerId="ADAL" clId="{C7DE0293-E060-473F-B364-7B567ADFD841}" dt="2025-10-29T11:42:18.024" v="18" actId="790"/>
          <ac:spMkLst>
            <pc:docMk/>
            <pc:sldMk cId="3451144809" sldId="278"/>
            <ac:spMk id="3" creationId="{4E0942E7-3CDE-BD1B-3AD6-79EB107DBC5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45:25.626" v="24" actId="790"/>
        <pc:sldMkLst>
          <pc:docMk/>
          <pc:sldMk cId="1417866775" sldId="279"/>
        </pc:sldMkLst>
        <pc:spChg chg="mod">
          <ac:chgData name="DSA - Camila Daniela Pereyra" userId="d845e14f-0275-4180-9126-9822cc65e4d6" providerId="ADAL" clId="{C7DE0293-E060-473F-B364-7B567ADFD841}" dt="2025-10-29T11:45:25.626" v="24" actId="790"/>
          <ac:spMkLst>
            <pc:docMk/>
            <pc:sldMk cId="1417866775" sldId="279"/>
            <ac:spMk id="2" creationId="{CEBE1A80-B27A-1612-AFD4-DD8C739ABE57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1:22.864" v="29" actId="313"/>
        <pc:sldMkLst>
          <pc:docMk/>
          <pc:sldMk cId="478043282" sldId="280"/>
        </pc:sldMkLst>
        <pc:spChg chg="mod">
          <ac:chgData name="DSA - Camila Daniela Pereyra" userId="d845e14f-0275-4180-9126-9822cc65e4d6" providerId="ADAL" clId="{C7DE0293-E060-473F-B364-7B567ADFD841}" dt="2025-10-29T11:51:22.864" v="29" actId="313"/>
          <ac:spMkLst>
            <pc:docMk/>
            <pc:sldMk cId="478043282" sldId="280"/>
            <ac:spMk id="2" creationId="{87D9C7E5-BC18-3903-C7C3-D4730E620C66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29:37.736" v="2" actId="20577"/>
        <pc:sldMkLst>
          <pc:docMk/>
          <pc:sldMk cId="2585488618" sldId="281"/>
        </pc:sldMkLst>
        <pc:spChg chg="mod">
          <ac:chgData name="DSA - Camila Daniela Pereyra" userId="d845e14f-0275-4180-9126-9822cc65e4d6" providerId="ADAL" clId="{C7DE0293-E060-473F-B364-7B567ADFD841}" dt="2025-10-29T11:29:37.736" v="2" actId="20577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43:03.354" v="22" actId="790"/>
        <pc:sldMkLst>
          <pc:docMk/>
          <pc:sldMk cId="3063932003" sldId="282"/>
        </pc:sldMkLst>
        <pc:spChg chg="mod">
          <ac:chgData name="DSA - Camila Daniela Pereyra" userId="d845e14f-0275-4180-9126-9822cc65e4d6" providerId="ADAL" clId="{C7DE0293-E060-473F-B364-7B567ADFD841}" dt="2025-10-29T11:43:03.354" v="22" actId="790"/>
          <ac:spMkLst>
            <pc:docMk/>
            <pc:sldMk cId="3063932003" sldId="282"/>
            <ac:spMk id="4" creationId="{5EFDAAD2-B153-3142-BB61-9104E1E2EC3A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45:13.984" v="23" actId="790"/>
        <pc:sldMkLst>
          <pc:docMk/>
          <pc:sldMk cId="2191348405" sldId="283"/>
        </pc:sldMkLst>
        <pc:spChg chg="mod">
          <ac:chgData name="DSA - Camila Daniela Pereyra" userId="d845e14f-0275-4180-9126-9822cc65e4d6" providerId="ADAL" clId="{C7DE0293-E060-473F-B364-7B567ADFD841}" dt="2025-10-29T11:45:13.984" v="23" actId="790"/>
          <ac:spMkLst>
            <pc:docMk/>
            <pc:sldMk cId="2191348405" sldId="283"/>
            <ac:spMk id="2" creationId="{A866CFAB-B1BB-9AC5-8D5C-A49E4E6A60D7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51:44.986" v="32" actId="20577"/>
        <pc:sldMkLst>
          <pc:docMk/>
          <pc:sldMk cId="4208656422" sldId="284"/>
        </pc:sldMkLst>
        <pc:spChg chg="mod">
          <ac:chgData name="DSA - Camila Daniela Pereyra" userId="d845e14f-0275-4180-9126-9822cc65e4d6" providerId="ADAL" clId="{C7DE0293-E060-473F-B364-7B567ADFD841}" dt="2025-10-29T11:51:44.986" v="32" actId="20577"/>
          <ac:spMkLst>
            <pc:docMk/>
            <pc:sldMk cId="4208656422" sldId="284"/>
            <ac:spMk id="2" creationId="{682BC319-4972-7FFD-80C4-F93329D5FA85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31:41.746" v="3" actId="790"/>
        <pc:sldMkLst>
          <pc:docMk/>
          <pc:sldMk cId="185961527" sldId="285"/>
        </pc:sldMkLst>
        <pc:spChg chg="mod">
          <ac:chgData name="DSA - Camila Daniela Pereyra" userId="d845e14f-0275-4180-9126-9822cc65e4d6" providerId="ADAL" clId="{C7DE0293-E060-473F-B364-7B567ADFD841}" dt="2025-10-29T11:31:41.746" v="3" actId="790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1:39:18.364" v="13" actId="790"/>
        <pc:sldMkLst>
          <pc:docMk/>
          <pc:sldMk cId="3475248947" sldId="286"/>
        </pc:sldMkLst>
        <pc:spChg chg="mod">
          <ac:chgData name="DSA - Camila Daniela Pereyra" userId="d845e14f-0275-4180-9126-9822cc65e4d6" providerId="ADAL" clId="{C7DE0293-E060-473F-B364-7B567ADFD841}" dt="2025-10-29T11:39:18.364" v="13" actId="790"/>
          <ac:spMkLst>
            <pc:docMk/>
            <pc:sldMk cId="3475248947" sldId="286"/>
            <ac:spMk id="2" creationId="{B4F99937-0479-7CEB-CAAB-0B95C8A573C3}"/>
          </ac:spMkLst>
        </pc:spChg>
      </pc:sldChg>
    </pc:docChg>
  </pc:docChgLst>
  <pc:docChgLst>
    <pc:chgData name="Yasmim Gluchowiski" userId="5b2a4d09dbb555f0" providerId="LiveId" clId="{9AD1888D-902B-5349-BA32-AFE46DCA1AEB}"/>
    <pc:docChg chg="undo custSel modSld">
      <pc:chgData name="Yasmim Gluchowiski" userId="5b2a4d09dbb555f0" providerId="LiveId" clId="{9AD1888D-902B-5349-BA32-AFE46DCA1AEB}" dt="2025-10-16T19:58:12.521" v="122" actId="20577"/>
      <pc:docMkLst>
        <pc:docMk/>
      </pc:docMkLst>
      <pc:sldChg chg="modSp mod">
        <pc:chgData name="Yasmim Gluchowiski" userId="5b2a4d09dbb555f0" providerId="LiveId" clId="{9AD1888D-902B-5349-BA32-AFE46DCA1AEB}" dt="2025-10-16T19:40:30.228" v="1" actId="20577"/>
        <pc:sldMkLst>
          <pc:docMk/>
          <pc:sldMk cId="2194967833" sldId="258"/>
        </pc:sldMkLst>
        <pc:spChg chg="mod">
          <ac:chgData name="Yasmim Gluchowiski" userId="5b2a4d09dbb555f0" providerId="LiveId" clId="{9AD1888D-902B-5349-BA32-AFE46DCA1AEB}" dt="2025-10-16T19:40:30.228" v="1" actId="20577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Yasmim Gluchowiski" userId="5b2a4d09dbb555f0" providerId="LiveId" clId="{9AD1888D-902B-5349-BA32-AFE46DCA1AEB}" dt="2025-10-16T19:48:47.328" v="22"/>
        <pc:sldMkLst>
          <pc:docMk/>
          <pc:sldMk cId="1444760828" sldId="274"/>
        </pc:sldMkLst>
        <pc:spChg chg="mod">
          <ac:chgData name="Yasmim Gluchowiski" userId="5b2a4d09dbb555f0" providerId="LiveId" clId="{9AD1888D-902B-5349-BA32-AFE46DCA1AEB}" dt="2025-10-16T19:48:47.328" v="22"/>
          <ac:spMkLst>
            <pc:docMk/>
            <pc:sldMk cId="1444760828" sldId="274"/>
            <ac:spMk id="4" creationId="{FCBE8511-6AFC-CFE5-50E1-A4CB4FDC40B7}"/>
          </ac:spMkLst>
        </pc:spChg>
      </pc:sldChg>
      <pc:sldChg chg="modSp mod">
        <pc:chgData name="Yasmim Gluchowiski" userId="5b2a4d09dbb555f0" providerId="LiveId" clId="{9AD1888D-902B-5349-BA32-AFE46DCA1AEB}" dt="2025-10-16T19:52:13.136" v="38" actId="14100"/>
        <pc:sldMkLst>
          <pc:docMk/>
          <pc:sldMk cId="2591915933" sldId="275"/>
        </pc:sldMkLst>
        <pc:spChg chg="mod">
          <ac:chgData name="Yasmim Gluchowiski" userId="5b2a4d09dbb555f0" providerId="LiveId" clId="{9AD1888D-902B-5349-BA32-AFE46DCA1AEB}" dt="2025-10-16T19:52:13.136" v="38" actId="14100"/>
          <ac:spMkLst>
            <pc:docMk/>
            <pc:sldMk cId="2591915933" sldId="275"/>
            <ac:spMk id="2" creationId="{511BABB5-890E-4CFB-4FB1-9FA2F18AF8D7}"/>
          </ac:spMkLst>
        </pc:spChg>
      </pc:sldChg>
      <pc:sldChg chg="modSp modAnim">
        <pc:chgData name="Yasmim Gluchowiski" userId="5b2a4d09dbb555f0" providerId="LiveId" clId="{9AD1888D-902B-5349-BA32-AFE46DCA1AEB}" dt="2025-10-16T19:53:06.029" v="53" actId="114"/>
        <pc:sldMkLst>
          <pc:docMk/>
          <pc:sldMk cId="569931695" sldId="276"/>
        </pc:sldMkLst>
        <pc:spChg chg="mod">
          <ac:chgData name="Yasmim Gluchowiski" userId="5b2a4d09dbb555f0" providerId="LiveId" clId="{9AD1888D-902B-5349-BA32-AFE46DCA1AEB}" dt="2025-10-16T19:53:06.029" v="53" actId="114"/>
          <ac:spMkLst>
            <pc:docMk/>
            <pc:sldMk cId="569931695" sldId="276"/>
            <ac:spMk id="2" creationId="{96EEB534-C35C-4256-CF21-FD278DD9E470}"/>
          </ac:spMkLst>
        </pc:spChg>
      </pc:sldChg>
      <pc:sldChg chg="modSp modAnim">
        <pc:chgData name="Yasmim Gluchowiski" userId="5b2a4d09dbb555f0" providerId="LiveId" clId="{9AD1888D-902B-5349-BA32-AFE46DCA1AEB}" dt="2025-10-16T19:53:33.654" v="59"/>
        <pc:sldMkLst>
          <pc:docMk/>
          <pc:sldMk cId="2373928393" sldId="277"/>
        </pc:sldMkLst>
        <pc:spChg chg="mod">
          <ac:chgData name="Yasmim Gluchowiski" userId="5b2a4d09dbb555f0" providerId="LiveId" clId="{9AD1888D-902B-5349-BA32-AFE46DCA1AEB}" dt="2025-10-16T19:53:33.654" v="59"/>
          <ac:spMkLst>
            <pc:docMk/>
            <pc:sldMk cId="2373928393" sldId="277"/>
            <ac:spMk id="2" creationId="{FFB6D036-300E-B47D-8F31-6A3182DA6E33}"/>
          </ac:spMkLst>
        </pc:spChg>
      </pc:sldChg>
      <pc:sldChg chg="modSp mod modAnim">
        <pc:chgData name="Yasmim Gluchowiski" userId="5b2a4d09dbb555f0" providerId="LiveId" clId="{9AD1888D-902B-5349-BA32-AFE46DCA1AEB}" dt="2025-10-16T19:55:26.039" v="87"/>
        <pc:sldMkLst>
          <pc:docMk/>
          <pc:sldMk cId="3451144809" sldId="278"/>
        </pc:sldMkLst>
        <pc:spChg chg="mod">
          <ac:chgData name="Yasmim Gluchowiski" userId="5b2a4d09dbb555f0" providerId="LiveId" clId="{9AD1888D-902B-5349-BA32-AFE46DCA1AEB}" dt="2025-10-16T19:55:17.615" v="84" actId="14100"/>
          <ac:spMkLst>
            <pc:docMk/>
            <pc:sldMk cId="3451144809" sldId="278"/>
            <ac:spMk id="2" creationId="{0D26CE70-89EE-9376-C42A-DAB1B047A9CC}"/>
          </ac:spMkLst>
        </pc:spChg>
        <pc:spChg chg="mod">
          <ac:chgData name="Yasmim Gluchowiski" userId="5b2a4d09dbb555f0" providerId="LiveId" clId="{9AD1888D-902B-5349-BA32-AFE46DCA1AEB}" dt="2025-10-16T19:53:58.177" v="65" actId="14100"/>
          <ac:spMkLst>
            <pc:docMk/>
            <pc:sldMk cId="3451144809" sldId="278"/>
            <ac:spMk id="3" creationId="{4E0942E7-3CDE-BD1B-3AD6-79EB107DBC52}"/>
          </ac:spMkLst>
        </pc:spChg>
      </pc:sldChg>
      <pc:sldChg chg="modSp mod">
        <pc:chgData name="Yasmim Gluchowiski" userId="5b2a4d09dbb555f0" providerId="LiveId" clId="{9AD1888D-902B-5349-BA32-AFE46DCA1AEB}" dt="2025-10-16T19:57:03.702" v="104" actId="14100"/>
        <pc:sldMkLst>
          <pc:docMk/>
          <pc:sldMk cId="1417866775" sldId="279"/>
        </pc:sldMkLst>
        <pc:spChg chg="mod">
          <ac:chgData name="Yasmim Gluchowiski" userId="5b2a4d09dbb555f0" providerId="LiveId" clId="{9AD1888D-902B-5349-BA32-AFE46DCA1AEB}" dt="2025-10-16T19:57:03.702" v="104" actId="14100"/>
          <ac:spMkLst>
            <pc:docMk/>
            <pc:sldMk cId="1417866775" sldId="279"/>
            <ac:spMk id="2" creationId="{CEBE1A80-B27A-1612-AFD4-DD8C739ABE57}"/>
          </ac:spMkLst>
        </pc:spChg>
      </pc:sldChg>
      <pc:sldChg chg="modSp mod">
        <pc:chgData name="Yasmim Gluchowiski" userId="5b2a4d09dbb555f0" providerId="LiveId" clId="{9AD1888D-902B-5349-BA32-AFE46DCA1AEB}" dt="2025-10-16T19:57:24.784" v="110" actId="1076"/>
        <pc:sldMkLst>
          <pc:docMk/>
          <pc:sldMk cId="478043282" sldId="280"/>
        </pc:sldMkLst>
        <pc:spChg chg="mod">
          <ac:chgData name="Yasmim Gluchowiski" userId="5b2a4d09dbb555f0" providerId="LiveId" clId="{9AD1888D-902B-5349-BA32-AFE46DCA1AEB}" dt="2025-10-16T19:57:24.784" v="110" actId="1076"/>
          <ac:spMkLst>
            <pc:docMk/>
            <pc:sldMk cId="478043282" sldId="280"/>
            <ac:spMk id="2" creationId="{87D9C7E5-BC18-3903-C7C3-D4730E620C66}"/>
          </ac:spMkLst>
        </pc:spChg>
      </pc:sldChg>
      <pc:sldChg chg="modSp mod">
        <pc:chgData name="Yasmim Gluchowiski" userId="5b2a4d09dbb555f0" providerId="LiveId" clId="{9AD1888D-902B-5349-BA32-AFE46DCA1AEB}" dt="2025-10-16T19:41:16.214" v="2"/>
        <pc:sldMkLst>
          <pc:docMk/>
          <pc:sldMk cId="2585488618" sldId="281"/>
        </pc:sldMkLst>
        <pc:spChg chg="mod">
          <ac:chgData name="Yasmim Gluchowiski" userId="5b2a4d09dbb555f0" providerId="LiveId" clId="{9AD1888D-902B-5349-BA32-AFE46DCA1AEB}" dt="2025-10-16T19:41:16.214" v="2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9AD1888D-902B-5349-BA32-AFE46DCA1AEB}" dt="2025-10-16T19:55:49.615" v="90" actId="14100"/>
        <pc:sldMkLst>
          <pc:docMk/>
          <pc:sldMk cId="3063932003" sldId="282"/>
        </pc:sldMkLst>
        <pc:spChg chg="mod">
          <ac:chgData name="Yasmim Gluchowiski" userId="5b2a4d09dbb555f0" providerId="LiveId" clId="{9AD1888D-902B-5349-BA32-AFE46DCA1AEB}" dt="2025-10-16T19:55:49.615" v="90" actId="14100"/>
          <ac:spMkLst>
            <pc:docMk/>
            <pc:sldMk cId="3063932003" sldId="282"/>
            <ac:spMk id="4" creationId="{5EFDAAD2-B153-3142-BB61-9104E1E2EC3A}"/>
          </ac:spMkLst>
        </pc:spChg>
      </pc:sldChg>
      <pc:sldChg chg="modSp mod">
        <pc:chgData name="Yasmim Gluchowiski" userId="5b2a4d09dbb555f0" providerId="LiveId" clId="{9AD1888D-902B-5349-BA32-AFE46DCA1AEB}" dt="2025-10-16T19:56:42.138" v="101" actId="20577"/>
        <pc:sldMkLst>
          <pc:docMk/>
          <pc:sldMk cId="2191348405" sldId="283"/>
        </pc:sldMkLst>
        <pc:spChg chg="mod">
          <ac:chgData name="Yasmim Gluchowiski" userId="5b2a4d09dbb555f0" providerId="LiveId" clId="{9AD1888D-902B-5349-BA32-AFE46DCA1AEB}" dt="2025-10-16T19:56:42.138" v="101" actId="20577"/>
          <ac:spMkLst>
            <pc:docMk/>
            <pc:sldMk cId="2191348405" sldId="283"/>
            <ac:spMk id="2" creationId="{A866CFAB-B1BB-9AC5-8D5C-A49E4E6A60D7}"/>
          </ac:spMkLst>
        </pc:spChg>
      </pc:sldChg>
      <pc:sldChg chg="modSp mod">
        <pc:chgData name="Yasmim Gluchowiski" userId="5b2a4d09dbb555f0" providerId="LiveId" clId="{9AD1888D-902B-5349-BA32-AFE46DCA1AEB}" dt="2025-10-16T19:58:12.521" v="122" actId="20577"/>
        <pc:sldMkLst>
          <pc:docMk/>
          <pc:sldMk cId="4208656422" sldId="284"/>
        </pc:sldMkLst>
        <pc:spChg chg="mod">
          <ac:chgData name="Yasmim Gluchowiski" userId="5b2a4d09dbb555f0" providerId="LiveId" clId="{9AD1888D-902B-5349-BA32-AFE46DCA1AEB}" dt="2025-10-16T19:58:12.521" v="122" actId="20577"/>
          <ac:spMkLst>
            <pc:docMk/>
            <pc:sldMk cId="4208656422" sldId="284"/>
            <ac:spMk id="2" creationId="{682BC319-4972-7FFD-80C4-F93329D5FA85}"/>
          </ac:spMkLst>
        </pc:spChg>
      </pc:sldChg>
      <pc:sldChg chg="modSp mod modAnim">
        <pc:chgData name="Yasmim Gluchowiski" userId="5b2a4d09dbb555f0" providerId="LiveId" clId="{9AD1888D-902B-5349-BA32-AFE46DCA1AEB}" dt="2025-10-16T19:42:15.799" v="21" actId="1038"/>
        <pc:sldMkLst>
          <pc:docMk/>
          <pc:sldMk cId="185961527" sldId="285"/>
        </pc:sldMkLst>
        <pc:spChg chg="mod">
          <ac:chgData name="Yasmim Gluchowiski" userId="5b2a4d09dbb555f0" providerId="LiveId" clId="{9AD1888D-902B-5349-BA32-AFE46DCA1AEB}" dt="2025-10-16T19:42:15.799" v="21" actId="1038"/>
          <ac:spMkLst>
            <pc:docMk/>
            <pc:sldMk cId="185961527" sldId="285"/>
            <ac:spMk id="4" creationId="{F0BA2865-EF1D-9A4D-D56A-EE06804DB6B5}"/>
          </ac:spMkLst>
        </pc:spChg>
      </pc:sldChg>
      <pc:sldChg chg="modSp modAnim">
        <pc:chgData name="Yasmim Gluchowiski" userId="5b2a4d09dbb555f0" providerId="LiveId" clId="{9AD1888D-902B-5349-BA32-AFE46DCA1AEB}" dt="2025-10-16T19:50:29.059" v="28" actId="20577"/>
        <pc:sldMkLst>
          <pc:docMk/>
          <pc:sldMk cId="3475248947" sldId="286"/>
        </pc:sldMkLst>
        <pc:spChg chg="mod">
          <ac:chgData name="Yasmim Gluchowiski" userId="5b2a4d09dbb555f0" providerId="LiveId" clId="{9AD1888D-902B-5349-BA32-AFE46DCA1AEB}" dt="2025-10-16T19:50:29.059" v="28" actId="20577"/>
          <ac:spMkLst>
            <pc:docMk/>
            <pc:sldMk cId="3475248947" sldId="286"/>
            <ac:spMk id="2" creationId="{B4F99937-0479-7CEB-CAAB-0B95C8A573C3}"/>
          </ac:spMkLst>
        </pc:spChg>
      </pc:sldChg>
    </pc:docChg>
  </pc:docChgLst>
  <pc:docChgLst>
    <pc:chgData name="marcos aurelio gularte de castro" userId="67f50566e2aee3b4" providerId="LiveId" clId="{A257C8B9-23D8-51A9-A383-737C280F27C0}"/>
    <pc:docChg chg="modSld modMainMaster">
      <pc:chgData name="marcos aurelio gularte de castro" userId="67f50566e2aee3b4" providerId="LiveId" clId="{A257C8B9-23D8-51A9-A383-737C280F27C0}" dt="2025-10-20T21:40:38.331" v="38" actId="1076"/>
      <pc:docMkLst>
        <pc:docMk/>
      </pc:docMkLst>
      <pc:sldChg chg="modSp mod">
        <pc:chgData name="marcos aurelio gularte de castro" userId="67f50566e2aee3b4" providerId="LiveId" clId="{A257C8B9-23D8-51A9-A383-737C280F27C0}" dt="2025-10-19T21:21:43.877" v="29" actId="113"/>
        <pc:sldMkLst>
          <pc:docMk/>
          <pc:sldMk cId="1444760828" sldId="274"/>
        </pc:sldMkLst>
        <pc:spChg chg="mod">
          <ac:chgData name="marcos aurelio gularte de castro" userId="67f50566e2aee3b4" providerId="LiveId" clId="{A257C8B9-23D8-51A9-A383-737C280F27C0}" dt="2025-10-19T21:21:43.877" v="29" actId="113"/>
          <ac:spMkLst>
            <pc:docMk/>
            <pc:sldMk cId="1444760828" sldId="274"/>
            <ac:spMk id="4" creationId="{FCBE8511-6AFC-CFE5-50E1-A4CB4FDC40B7}"/>
          </ac:spMkLst>
        </pc:spChg>
      </pc:sldChg>
      <pc:sldChg chg="modSp mod">
        <pc:chgData name="marcos aurelio gularte de castro" userId="67f50566e2aee3b4" providerId="LiveId" clId="{A257C8B9-23D8-51A9-A383-737C280F27C0}" dt="2025-10-20T21:40:25.642" v="37" actId="20577"/>
        <pc:sldMkLst>
          <pc:docMk/>
          <pc:sldMk cId="2591915933" sldId="275"/>
        </pc:sldMkLst>
        <pc:spChg chg="mod">
          <ac:chgData name="marcos aurelio gularte de castro" userId="67f50566e2aee3b4" providerId="LiveId" clId="{A257C8B9-23D8-51A9-A383-737C280F27C0}" dt="2025-10-20T21:40:25.642" v="37" actId="20577"/>
          <ac:spMkLst>
            <pc:docMk/>
            <pc:sldMk cId="2591915933" sldId="275"/>
            <ac:spMk id="2" creationId="{511BABB5-890E-4CFB-4FB1-9FA2F18AF8D7}"/>
          </ac:spMkLst>
        </pc:spChg>
      </pc:sldChg>
      <pc:sldChg chg="setBg">
        <pc:chgData name="marcos aurelio gularte de castro" userId="67f50566e2aee3b4" providerId="LiveId" clId="{A257C8B9-23D8-51A9-A383-737C280F27C0}" dt="2025-10-19T21:15:38.674" v="10"/>
        <pc:sldMkLst>
          <pc:docMk/>
          <pc:sldMk cId="2373928393" sldId="277"/>
        </pc:sldMkLst>
      </pc:sldChg>
      <pc:sldChg chg="modSp mod setBg">
        <pc:chgData name="marcos aurelio gularte de castro" userId="67f50566e2aee3b4" providerId="LiveId" clId="{A257C8B9-23D8-51A9-A383-737C280F27C0}" dt="2025-10-19T21:22:49.177" v="36"/>
        <pc:sldMkLst>
          <pc:docMk/>
          <pc:sldMk cId="3451144809" sldId="278"/>
        </pc:sldMkLst>
        <pc:spChg chg="mod">
          <ac:chgData name="marcos aurelio gularte de castro" userId="67f50566e2aee3b4" providerId="LiveId" clId="{A257C8B9-23D8-51A9-A383-737C280F27C0}" dt="2025-10-19T21:16:01.311" v="13" actId="1076"/>
          <ac:spMkLst>
            <pc:docMk/>
            <pc:sldMk cId="3451144809" sldId="278"/>
            <ac:spMk id="2" creationId="{0D26CE70-89EE-9376-C42A-DAB1B047A9CC}"/>
          </ac:spMkLst>
        </pc:spChg>
        <pc:spChg chg="mod">
          <ac:chgData name="marcos aurelio gularte de castro" userId="67f50566e2aee3b4" providerId="LiveId" clId="{A257C8B9-23D8-51A9-A383-737C280F27C0}" dt="2025-10-19T21:22:13.807" v="34" actId="113"/>
          <ac:spMkLst>
            <pc:docMk/>
            <pc:sldMk cId="3451144809" sldId="278"/>
            <ac:spMk id="3" creationId="{4E0942E7-3CDE-BD1B-3AD6-79EB107DBC52}"/>
          </ac:spMkLst>
        </pc:spChg>
      </pc:sldChg>
      <pc:sldChg chg="modSp mod setBg">
        <pc:chgData name="marcos aurelio gularte de castro" userId="67f50566e2aee3b4" providerId="LiveId" clId="{A257C8B9-23D8-51A9-A383-737C280F27C0}" dt="2025-10-19T21:20:32.957" v="26" actId="207"/>
        <pc:sldMkLst>
          <pc:docMk/>
          <pc:sldMk cId="2585488618" sldId="281"/>
        </pc:sldMkLst>
        <pc:spChg chg="mod">
          <ac:chgData name="marcos aurelio gularte de castro" userId="67f50566e2aee3b4" providerId="LiveId" clId="{A257C8B9-23D8-51A9-A383-737C280F27C0}" dt="2025-10-19T21:20:32.957" v="26" actId="207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 setBg">
        <pc:chgData name="marcos aurelio gularte de castro" userId="67f50566e2aee3b4" providerId="LiveId" clId="{A257C8B9-23D8-51A9-A383-737C280F27C0}" dt="2025-10-20T21:40:38.331" v="38" actId="1076"/>
        <pc:sldMkLst>
          <pc:docMk/>
          <pc:sldMk cId="3063932003" sldId="282"/>
        </pc:sldMkLst>
        <pc:spChg chg="mod">
          <ac:chgData name="marcos aurelio gularte de castro" userId="67f50566e2aee3b4" providerId="LiveId" clId="{A257C8B9-23D8-51A9-A383-737C280F27C0}" dt="2025-10-20T21:40:38.331" v="38" actId="1076"/>
          <ac:spMkLst>
            <pc:docMk/>
            <pc:sldMk cId="3063932003" sldId="282"/>
            <ac:spMk id="4" creationId="{5EFDAAD2-B153-3142-BB61-9104E1E2EC3A}"/>
          </ac:spMkLst>
        </pc:spChg>
      </pc:sldChg>
      <pc:sldChg chg="setBg">
        <pc:chgData name="marcos aurelio gularte de castro" userId="67f50566e2aee3b4" providerId="LiveId" clId="{A257C8B9-23D8-51A9-A383-737C280F27C0}" dt="2025-10-19T21:17:18.623" v="25"/>
        <pc:sldMkLst>
          <pc:docMk/>
          <pc:sldMk cId="4208656422" sldId="284"/>
        </pc:sldMkLst>
      </pc:sldChg>
      <pc:sldChg chg="modSp setBg">
        <pc:chgData name="marcos aurelio gularte de castro" userId="67f50566e2aee3b4" providerId="LiveId" clId="{A257C8B9-23D8-51A9-A383-737C280F27C0}" dt="2025-10-19T21:21:19.247" v="27" actId="20578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19T21:21:19.247" v="27" actId="20578"/>
          <ac:spMkLst>
            <pc:docMk/>
            <pc:sldMk cId="185961527" sldId="285"/>
            <ac:spMk id="4" creationId="{F0BA2865-EF1D-9A4D-D56A-EE06804DB6B5}"/>
          </ac:spMkLst>
        </pc:spChg>
      </pc:sldChg>
      <pc:sldChg chg="setBg">
        <pc:chgData name="marcos aurelio gularte de castro" userId="67f50566e2aee3b4" providerId="LiveId" clId="{A257C8B9-23D8-51A9-A383-737C280F27C0}" dt="2025-10-19T21:15:29.730" v="8"/>
        <pc:sldMkLst>
          <pc:docMk/>
          <pc:sldMk cId="3475248947" sldId="286"/>
        </pc:sldMkLst>
      </pc:sldChg>
      <pc:sldMasterChg chg="modSp modSldLayout">
        <pc:chgData name="marcos aurelio gularte de castro" userId="67f50566e2aee3b4" providerId="LiveId" clId="{A257C8B9-23D8-51A9-A383-737C280F27C0}" dt="2025-10-19T21:14:49.581" v="2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21:14:49.581" v="2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setBg">
          <pc:chgData name="marcos aurelio gularte de castro" userId="67f50566e2aee3b4" providerId="LiveId" clId="{A257C8B9-23D8-51A9-A383-737C280F27C0}" dt="2025-10-19T21:14:38.464" v="1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4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E0942E7-3CDE-BD1B-3AD6-79EB107D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0" y="617517"/>
            <a:ext cx="6309361" cy="1208107"/>
          </a:xfrm>
        </p:spPr>
        <p:txBody>
          <a:bodyPr>
            <a:normAutofit fontScale="90000"/>
          </a:bodyPr>
          <a:lstStyle/>
          <a:p>
            <a:r>
              <a:rPr lang="es-419" noProof="0" dirty="0"/>
              <a:t>EL </a:t>
            </a:r>
            <a:r>
              <a:rPr lang="es-419" noProof="0" dirty="0">
                <a:solidFill>
                  <a:srgbClr val="C00000"/>
                </a:solidFill>
              </a:rPr>
              <a:t>MOTIVO</a:t>
            </a:r>
            <a:r>
              <a:rPr lang="es-419" noProof="0" dirty="0"/>
              <a:t> DE LA TRAICIÓN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26CE70-89EE-9376-C42A-DAB1B047A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300" y="1825624"/>
            <a:ext cx="5344828" cy="4667251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s-419" noProof="0" dirty="0"/>
              <a:t>Lucas y Mateo: enfatizan la “avaricia de Judas”.</a:t>
            </a:r>
          </a:p>
          <a:p>
            <a:pPr>
              <a:spcAft>
                <a:spcPts val="1000"/>
              </a:spcAft>
            </a:pPr>
            <a:r>
              <a:rPr lang="es-419" noProof="0" dirty="0"/>
              <a:t>Juan coloca de forma más destacada que Judas actúa bajo influencia directa del diablo. </a:t>
            </a:r>
          </a:p>
          <a:p>
            <a:pPr>
              <a:spcAft>
                <a:spcPts val="1000"/>
              </a:spcAft>
            </a:pPr>
            <a:r>
              <a:rPr lang="es-419" noProof="0" dirty="0"/>
              <a:t>Marcos enfatiza el hecho de que Judas era “uno de los doce”.  Tan cercano a Jesús y tan lejos de él.</a:t>
            </a:r>
          </a:p>
        </p:txBody>
      </p:sp>
    </p:spTree>
    <p:extLst>
      <p:ext uri="{BB962C8B-B14F-4D97-AF65-F5344CB8AC3E}">
        <p14:creationId xmlns:p14="http://schemas.microsoft.com/office/powerpoint/2010/main" val="345114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FDAAD2-B153-3142-BB61-9104E1E2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685" y="1323041"/>
            <a:ext cx="5309772" cy="4211917"/>
          </a:xfrm>
        </p:spPr>
        <p:txBody>
          <a:bodyPr/>
          <a:lstStyle/>
          <a:p>
            <a:r>
              <a:rPr lang="es-419" noProof="0" dirty="0"/>
              <a:t>Podemos acercarnos a Cristo en profesión de servicio, o simular sumisión a él, sin que eso sea más que una farsa.</a:t>
            </a:r>
          </a:p>
        </p:txBody>
      </p:sp>
    </p:spTree>
    <p:extLst>
      <p:ext uri="{BB962C8B-B14F-4D97-AF65-F5344CB8AC3E}">
        <p14:creationId xmlns:p14="http://schemas.microsoft.com/office/powerpoint/2010/main" val="30639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866CFAB-B1BB-9AC5-8D5C-A49E4E6A6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342" y="977600"/>
            <a:ext cx="5712502" cy="4902799"/>
          </a:xfrm>
        </p:spPr>
        <p:txBody>
          <a:bodyPr>
            <a:normAutofit/>
          </a:bodyPr>
          <a:lstStyle/>
          <a:p>
            <a:r>
              <a:rPr lang="es-419" noProof="0" dirty="0"/>
              <a:t>Judas presenció sus milagros, pero su corazón, por el continuo rechazo, se endureció como un pedazo de granito. </a:t>
            </a:r>
          </a:p>
        </p:txBody>
      </p:sp>
    </p:spTree>
    <p:extLst>
      <p:ext uri="{BB962C8B-B14F-4D97-AF65-F5344CB8AC3E}">
        <p14:creationId xmlns:p14="http://schemas.microsoft.com/office/powerpoint/2010/main" val="21913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BE1A80-B27A-1612-AFD4-DD8C739AB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76" y="1072602"/>
            <a:ext cx="5306210" cy="4902799"/>
          </a:xfrm>
        </p:spPr>
        <p:txBody>
          <a:bodyPr/>
          <a:lstStyle/>
          <a:p>
            <a:r>
              <a:rPr lang="es-419" noProof="0" dirty="0"/>
              <a:t>La historia de Judas presenta un gélido mensaje. En el corazón de Judas había idolatrías que no fueron curadas.</a:t>
            </a:r>
          </a:p>
        </p:txBody>
      </p:sp>
    </p:spTree>
    <p:extLst>
      <p:ext uri="{BB962C8B-B14F-4D97-AF65-F5344CB8AC3E}">
        <p14:creationId xmlns:p14="http://schemas.microsoft.com/office/powerpoint/2010/main" val="14178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7D9C7E5-BC18-3903-C7C3-D4730E620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318" y="977600"/>
            <a:ext cx="5331625" cy="4902799"/>
          </a:xfrm>
        </p:spPr>
        <p:txBody>
          <a:bodyPr/>
          <a:lstStyle/>
          <a:p>
            <a:pPr lvl="2"/>
            <a:r>
              <a:rPr lang="es-419" noProof="0" dirty="0"/>
              <a:t>“Incluso a las puertas de cielo, se encuentra un desvío que conduce a las profundidades de la perdición”.</a:t>
            </a:r>
          </a:p>
          <a:p>
            <a:pPr lvl="3"/>
            <a:r>
              <a:rPr lang="es-419" noProof="0" dirty="0"/>
              <a:t>John Bunyan</a:t>
            </a:r>
          </a:p>
        </p:txBody>
      </p:sp>
    </p:spTree>
    <p:extLst>
      <p:ext uri="{BB962C8B-B14F-4D97-AF65-F5344CB8AC3E}">
        <p14:creationId xmlns:p14="http://schemas.microsoft.com/office/powerpoint/2010/main" val="47804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2BC319-4972-7FFD-80C4-F93329D5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54" y="775719"/>
            <a:ext cx="5712502" cy="4902799"/>
          </a:xfrm>
        </p:spPr>
        <p:txBody>
          <a:bodyPr/>
          <a:lstStyle/>
          <a:p>
            <a:pPr lvl="0" algn="l"/>
            <a:r>
              <a:rPr lang="es-419" noProof="0" dirty="0"/>
              <a:t>Como Judas, nuestra elección o rechazo de Jesucristo indica dos alternativas posibles:</a:t>
            </a:r>
          </a:p>
          <a:p>
            <a:pPr algn="l"/>
            <a:r>
              <a:rPr lang="es-419" noProof="0" dirty="0"/>
              <a:t>1) Cristo o crisis</a:t>
            </a:r>
          </a:p>
          <a:p>
            <a:pPr algn="l"/>
            <a:r>
              <a:rPr lang="es-419" noProof="0" dirty="0"/>
              <a:t>2) Cristo </a:t>
            </a:r>
            <a:r>
              <a:rPr lang="es-419" noProof="0"/>
              <a:t>o caos</a:t>
            </a:r>
            <a:endParaRPr lang="es-419" noProof="0" dirty="0"/>
          </a:p>
        </p:txBody>
      </p:sp>
    </p:spTree>
    <p:extLst>
      <p:ext uri="{BB962C8B-B14F-4D97-AF65-F5344CB8AC3E}">
        <p14:creationId xmlns:p14="http://schemas.microsoft.com/office/powerpoint/2010/main" val="42086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2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/>
          <a:lstStyle/>
          <a:p>
            <a:r>
              <a:rPr lang="es-419" noProof="0" dirty="0"/>
              <a:t>JUDAS | EL BESO DE LA MUERTE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82" y="977600"/>
            <a:ext cx="5712502" cy="4902799"/>
          </a:xfrm>
        </p:spPr>
        <p:txBody>
          <a:bodyPr/>
          <a:lstStyle/>
          <a:p>
            <a:pPr lvl="1"/>
            <a:r>
              <a:rPr lang="es-419" noProof="0" dirty="0"/>
              <a:t>Judas representa el más colosal y funesto ejemplo </a:t>
            </a:r>
            <a:r>
              <a:rPr lang="es-419" noProof="0" dirty="0" err="1"/>
              <a:t>deL</a:t>
            </a:r>
            <a:r>
              <a:rPr lang="es-419" noProof="0" dirty="0"/>
              <a:t> </a:t>
            </a:r>
            <a:r>
              <a:rPr lang="es-419" noProof="0" dirty="0">
                <a:solidFill>
                  <a:srgbClr val="C00000"/>
                </a:solidFill>
              </a:rPr>
              <a:t>rechazo</a:t>
            </a:r>
            <a:r>
              <a:rPr lang="es-419" noProof="0" dirty="0"/>
              <a:t> de la gracia divina. 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7044" y="977600"/>
            <a:ext cx="5534216" cy="4902799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¿QUIÉN ERA JUDAS?</a:t>
            </a:r>
          </a:p>
          <a:p>
            <a:pPr lvl="2"/>
            <a:r>
              <a:rPr lang="es-419" noProof="0" dirty="0"/>
              <a:t>Progresivamente, el cáncer de la traición se enraizó en su vida. “La verdad cuando no santifica, endurece”.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BE8511-6AFC-CFE5-50E1-A4CB4FDC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574" y="926274"/>
            <a:ext cx="5211207" cy="4738255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Judas llegó a amar AL </a:t>
            </a:r>
            <a:r>
              <a:rPr lang="es-419" noProof="0" dirty="0" err="1"/>
              <a:t>SeÑor</a:t>
            </a:r>
            <a:r>
              <a:rPr lang="es-419" noProof="0" dirty="0"/>
              <a:t>. </a:t>
            </a:r>
          </a:p>
          <a:p>
            <a:pPr lvl="2"/>
            <a:r>
              <a:rPr lang="es-419" noProof="0" dirty="0"/>
              <a:t>Llegó a amar al Señor. Por otro lado, Judas era </a:t>
            </a:r>
            <a:r>
              <a:rPr lang="es-419" b="1" noProof="0" dirty="0">
                <a:solidFill>
                  <a:srgbClr val="C00000"/>
                </a:solidFill>
              </a:rPr>
              <a:t>víctima de la avaricia</a:t>
            </a:r>
            <a:r>
              <a:rPr lang="es-419" noProof="0" dirty="0"/>
              <a:t> y de una agenda personal de riqueza y posición.</a:t>
            </a:r>
          </a:p>
        </p:txBody>
      </p:sp>
    </p:spTree>
    <p:extLst>
      <p:ext uri="{BB962C8B-B14F-4D97-AF65-F5344CB8AC3E}">
        <p14:creationId xmlns:p14="http://schemas.microsoft.com/office/powerpoint/2010/main" val="14447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0768C-8CA8-1B51-856F-0BBA58F3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F99937-0479-7CEB-CAAB-0B95C8A5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348" y="894473"/>
            <a:ext cx="5712502" cy="4902799"/>
          </a:xfrm>
        </p:spPr>
        <p:txBody>
          <a:bodyPr/>
          <a:lstStyle/>
          <a:p>
            <a:pPr lvl="1"/>
            <a:r>
              <a:rPr lang="es-419" noProof="0" dirty="0"/>
              <a:t>¿CULPABLE O INOCENTE?</a:t>
            </a:r>
          </a:p>
          <a:p>
            <a:pPr lvl="2"/>
            <a:r>
              <a:rPr lang="es-419" noProof="0" dirty="0"/>
              <a:t>Consistentemente rechazó la oferta divina y siguió su agenda. Nadie lo forzó a eso.</a:t>
            </a:r>
          </a:p>
        </p:txBody>
      </p:sp>
    </p:spTree>
    <p:extLst>
      <p:ext uri="{BB962C8B-B14F-4D97-AF65-F5344CB8AC3E}">
        <p14:creationId xmlns:p14="http://schemas.microsoft.com/office/powerpoint/2010/main" val="34752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1BABB5-890E-4CFB-4FB1-9FA2F18AF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971" y="1310108"/>
            <a:ext cx="5337959" cy="4615679"/>
          </a:xfrm>
        </p:spPr>
        <p:txBody>
          <a:bodyPr/>
          <a:lstStyle/>
          <a:p>
            <a:pPr lvl="2"/>
            <a:r>
              <a:rPr lang="es-419" noProof="0" dirty="0"/>
              <a:t>Sus elecciones determinaron su trayectoria y trágico desenlace. </a:t>
            </a:r>
            <a:r>
              <a:rPr lang="es-419" b="1" noProof="0" dirty="0">
                <a:solidFill>
                  <a:srgbClr val="C00000"/>
                </a:solidFill>
              </a:rPr>
              <a:t>Él permitió que Satanás dominara su corazón.</a:t>
            </a:r>
          </a:p>
        </p:txBody>
      </p:sp>
    </p:spTree>
    <p:extLst>
      <p:ext uri="{BB962C8B-B14F-4D97-AF65-F5344CB8AC3E}">
        <p14:creationId xmlns:p14="http://schemas.microsoft.com/office/powerpoint/2010/main" val="25919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EEB534-C35C-4256-CF21-FD278DD9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678" y="902523"/>
            <a:ext cx="5379522" cy="4857009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 VICTORIA DEL DIABLO</a:t>
            </a:r>
          </a:p>
          <a:p>
            <a:pPr lvl="2"/>
            <a:r>
              <a:rPr lang="es-419" noProof="0" dirty="0"/>
              <a:t>El beso de Judas se convirtió en el beso más famoso de la historia. Ese era el beso de la muerte: </a:t>
            </a:r>
            <a:r>
              <a:rPr lang="es-419" b="1" noProof="0" dirty="0"/>
              <a:t>no la muerte de Cristo, sino la de Judas.</a:t>
            </a:r>
          </a:p>
        </p:txBody>
      </p:sp>
    </p:spTree>
    <p:extLst>
      <p:ext uri="{BB962C8B-B14F-4D97-AF65-F5344CB8AC3E}">
        <p14:creationId xmlns:p14="http://schemas.microsoft.com/office/powerpoint/2010/main" val="569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FB6D036-300E-B47D-8F31-6A3182DA6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01" y="977600"/>
            <a:ext cx="5712502" cy="4902799"/>
          </a:xfrm>
        </p:spPr>
        <p:txBody>
          <a:bodyPr/>
          <a:lstStyle/>
          <a:p>
            <a:pPr lvl="1"/>
            <a:r>
              <a:rPr lang="es-419" noProof="0" dirty="0"/>
              <a:t>LA PERCEPCIÓN DE LO SAGRADO</a:t>
            </a:r>
          </a:p>
          <a:p>
            <a:pPr lvl="2"/>
            <a:r>
              <a:rPr lang="es-419" noProof="0" dirty="0"/>
              <a:t>La desobediencia genera incredulidad (no lo contrario) y produce un blindaje alrededor de quienes rechazan al Señor. </a:t>
            </a:r>
          </a:p>
        </p:txBody>
      </p:sp>
    </p:spTree>
    <p:extLst>
      <p:ext uri="{BB962C8B-B14F-4D97-AF65-F5344CB8AC3E}">
        <p14:creationId xmlns:p14="http://schemas.microsoft.com/office/powerpoint/2010/main" val="23739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F57EC81E-5B11-4F77-9363-E6D6057EE67D}"/>
</file>

<file path=customXml/itemProps2.xml><?xml version="1.0" encoding="utf-8"?>
<ds:datastoreItem xmlns:ds="http://schemas.openxmlformats.org/officeDocument/2006/customXml" ds:itemID="{20DFF1A2-6873-49F7-9D87-28B261F0E541}"/>
</file>

<file path=customXml/itemProps3.xml><?xml version="1.0" encoding="utf-8"?>
<ds:datastoreItem xmlns:ds="http://schemas.openxmlformats.org/officeDocument/2006/customXml" ds:itemID="{8C5C9F41-AA20-43C2-AA6B-4115CDFCBE16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1035</TotalTime>
  <Words>353</Words>
  <Application>Microsoft Office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JUDAS | EL BESO DE LA MUERTE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 MOTIVO DE LA TRAICIÓN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Camila Daniela Pereyra</cp:lastModifiedBy>
  <cp:revision>2</cp:revision>
  <dcterms:created xsi:type="dcterms:W3CDTF">2025-10-06T22:44:58Z</dcterms:created>
  <dcterms:modified xsi:type="dcterms:W3CDTF">2025-10-29T11:51:47Z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