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9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Camila Daniela Pereyra" userId="d845e14f-0275-4180-9126-9822cc65e4d6" providerId="ADAL" clId="{C7DE0293-E060-473F-B364-7B567ADFD841}"/>
    <pc:docChg chg="modSld">
      <pc:chgData name="DSA - Camila Daniela Pereyra" userId="d845e14f-0275-4180-9126-9822cc65e4d6" providerId="ADAL" clId="{C7DE0293-E060-473F-B364-7B567ADFD841}" dt="2025-10-29T11:28:35.989" v="28" actId="790"/>
      <pc:docMkLst>
        <pc:docMk/>
      </pc:docMkLst>
      <pc:sldChg chg="modSp mod">
        <pc:chgData name="DSA - Camila Daniela Pereyra" userId="d845e14f-0275-4180-9126-9822cc65e4d6" providerId="ADAL" clId="{C7DE0293-E060-473F-B364-7B567ADFD841}" dt="2025-10-29T11:21:29.911" v="4" actId="790"/>
        <pc:sldMkLst>
          <pc:docMk/>
          <pc:sldMk cId="2194967833" sldId="258"/>
        </pc:sldMkLst>
        <pc:spChg chg="mod">
          <ac:chgData name="DSA - Camila Daniela Pereyra" userId="d845e14f-0275-4180-9126-9822cc65e4d6" providerId="ADAL" clId="{C7DE0293-E060-473F-B364-7B567ADFD841}" dt="2025-10-29T11:21:29.911" v="4" actId="790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1:14.905" v="2" actId="20577"/>
        <pc:sldMkLst>
          <pc:docMk/>
          <pc:sldMk cId="2988383482" sldId="259"/>
        </pc:sldMkLst>
        <pc:spChg chg="mod">
          <ac:chgData name="DSA - Camila Daniela Pereyra" userId="d845e14f-0275-4180-9126-9822cc65e4d6" providerId="ADAL" clId="{C7DE0293-E060-473F-B364-7B567ADFD841}" dt="2025-10-29T11:21:14.905" v="2" actId="20577"/>
          <ac:spMkLst>
            <pc:docMk/>
            <pc:sldMk cId="2988383482" sldId="259"/>
            <ac:spMk id="3" creationId="{40B94E17-1494-545C-3658-94E05EFD91FC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1:22.541" v="3" actId="790"/>
        <pc:sldMkLst>
          <pc:docMk/>
          <pc:sldMk cId="2706823612" sldId="260"/>
        </pc:sldMkLst>
        <pc:spChg chg="mod">
          <ac:chgData name="DSA - Camila Daniela Pereyra" userId="d845e14f-0275-4180-9126-9822cc65e4d6" providerId="ADAL" clId="{C7DE0293-E060-473F-B364-7B567ADFD841}" dt="2025-10-29T11:21:22.541" v="3" actId="790"/>
          <ac:spMkLst>
            <pc:docMk/>
            <pc:sldMk cId="2706823612" sldId="260"/>
            <ac:spMk id="2" creationId="{2E8B2E08-83CA-0CAA-7B85-28C8497E5F92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1:40.136" v="5" actId="790"/>
        <pc:sldMkLst>
          <pc:docMk/>
          <pc:sldMk cId="1588789819" sldId="261"/>
        </pc:sldMkLst>
        <pc:spChg chg="mod">
          <ac:chgData name="DSA - Camila Daniela Pereyra" userId="d845e14f-0275-4180-9126-9822cc65e4d6" providerId="ADAL" clId="{C7DE0293-E060-473F-B364-7B567ADFD841}" dt="2025-10-29T11:21:40.136" v="5" actId="790"/>
          <ac:spMkLst>
            <pc:docMk/>
            <pc:sldMk cId="1588789819" sldId="261"/>
            <ac:spMk id="2" creationId="{FA3522D1-C9C5-0DBF-11D7-87745B762694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2:23.658" v="6" actId="790"/>
        <pc:sldMkLst>
          <pc:docMk/>
          <pc:sldMk cId="3608608754" sldId="262"/>
        </pc:sldMkLst>
        <pc:spChg chg="mod">
          <ac:chgData name="DSA - Camila Daniela Pereyra" userId="d845e14f-0275-4180-9126-9822cc65e4d6" providerId="ADAL" clId="{C7DE0293-E060-473F-B364-7B567ADFD841}" dt="2025-10-29T11:22:23.658" v="6" actId="790"/>
          <ac:spMkLst>
            <pc:docMk/>
            <pc:sldMk cId="3608608754" sldId="262"/>
            <ac:spMk id="2" creationId="{405F668E-A961-FEF2-1DD9-59F89086F252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2:36.631" v="7" actId="790"/>
        <pc:sldMkLst>
          <pc:docMk/>
          <pc:sldMk cId="284555058" sldId="263"/>
        </pc:sldMkLst>
        <pc:spChg chg="mod">
          <ac:chgData name="DSA - Camila Daniela Pereyra" userId="d845e14f-0275-4180-9126-9822cc65e4d6" providerId="ADAL" clId="{C7DE0293-E060-473F-B364-7B567ADFD841}" dt="2025-10-29T11:22:36.631" v="7" actId="790"/>
          <ac:spMkLst>
            <pc:docMk/>
            <pc:sldMk cId="284555058" sldId="263"/>
            <ac:spMk id="2" creationId="{E8935938-78AC-2DDB-1F28-34B3263C9C9F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4:30.986" v="10" actId="20577"/>
        <pc:sldMkLst>
          <pc:docMk/>
          <pc:sldMk cId="330378407" sldId="264"/>
        </pc:sldMkLst>
        <pc:spChg chg="mod">
          <ac:chgData name="DSA - Camila Daniela Pereyra" userId="d845e14f-0275-4180-9126-9822cc65e4d6" providerId="ADAL" clId="{C7DE0293-E060-473F-B364-7B567ADFD841}" dt="2025-10-29T11:24:30.986" v="10" actId="20577"/>
          <ac:spMkLst>
            <pc:docMk/>
            <pc:sldMk cId="330378407" sldId="264"/>
            <ac:spMk id="2" creationId="{BEA395B1-21CC-DDDF-82EC-71958695D341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4:48.024" v="17" actId="20577"/>
        <pc:sldMkLst>
          <pc:docMk/>
          <pc:sldMk cId="2738073814" sldId="265"/>
        </pc:sldMkLst>
        <pc:spChg chg="mod">
          <ac:chgData name="DSA - Camila Daniela Pereyra" userId="d845e14f-0275-4180-9126-9822cc65e4d6" providerId="ADAL" clId="{C7DE0293-E060-473F-B364-7B567ADFD841}" dt="2025-10-29T11:24:48.024" v="17" actId="20577"/>
          <ac:spMkLst>
            <pc:docMk/>
            <pc:sldMk cId="2738073814" sldId="265"/>
            <ac:spMk id="2" creationId="{2FBD2850-F490-3653-26E4-D3389A679A70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5:13.166" v="22" actId="20577"/>
        <pc:sldMkLst>
          <pc:docMk/>
          <pc:sldMk cId="2542296669" sldId="266"/>
        </pc:sldMkLst>
        <pc:spChg chg="mod">
          <ac:chgData name="DSA - Camila Daniela Pereyra" userId="d845e14f-0275-4180-9126-9822cc65e4d6" providerId="ADAL" clId="{C7DE0293-E060-473F-B364-7B567ADFD841}" dt="2025-10-29T11:25:13.166" v="22" actId="20577"/>
          <ac:spMkLst>
            <pc:docMk/>
            <pc:sldMk cId="2542296669" sldId="266"/>
            <ac:spMk id="2" creationId="{FFEB03A5-ACEA-35EB-14C8-9F55C818B616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5:24.946" v="23" actId="790"/>
        <pc:sldMkLst>
          <pc:docMk/>
          <pc:sldMk cId="803801970" sldId="267"/>
        </pc:sldMkLst>
        <pc:spChg chg="mod">
          <ac:chgData name="DSA - Camila Daniela Pereyra" userId="d845e14f-0275-4180-9126-9822cc65e4d6" providerId="ADAL" clId="{C7DE0293-E060-473F-B364-7B567ADFD841}" dt="2025-10-29T11:25:24.946" v="23" actId="790"/>
          <ac:spMkLst>
            <pc:docMk/>
            <pc:sldMk cId="803801970" sldId="267"/>
            <ac:spMk id="2" creationId="{C21A6333-544E-262F-F741-FCA9DE7B56D6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5:37.140" v="24" actId="790"/>
        <pc:sldMkLst>
          <pc:docMk/>
          <pc:sldMk cId="1655192311" sldId="268"/>
        </pc:sldMkLst>
        <pc:spChg chg="mod">
          <ac:chgData name="DSA - Camila Daniela Pereyra" userId="d845e14f-0275-4180-9126-9822cc65e4d6" providerId="ADAL" clId="{C7DE0293-E060-473F-B364-7B567ADFD841}" dt="2025-10-29T11:25:37.140" v="24" actId="790"/>
          <ac:spMkLst>
            <pc:docMk/>
            <pc:sldMk cId="1655192311" sldId="268"/>
            <ac:spMk id="2" creationId="{ED9AB2F7-D31C-A03D-E7B6-FCD258353768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6:06.952" v="25" actId="790"/>
        <pc:sldMkLst>
          <pc:docMk/>
          <pc:sldMk cId="1456071330" sldId="269"/>
        </pc:sldMkLst>
        <pc:spChg chg="mod">
          <ac:chgData name="DSA - Camila Daniela Pereyra" userId="d845e14f-0275-4180-9126-9822cc65e4d6" providerId="ADAL" clId="{C7DE0293-E060-473F-B364-7B567ADFD841}" dt="2025-10-29T11:26:06.952" v="25" actId="790"/>
          <ac:spMkLst>
            <pc:docMk/>
            <pc:sldMk cId="1456071330" sldId="269"/>
            <ac:spMk id="2" creationId="{EC40F4A7-EA6E-9DEF-AC5C-8B3E9D54EC04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7:06.461" v="26" actId="790"/>
        <pc:sldMkLst>
          <pc:docMk/>
          <pc:sldMk cId="1203096450" sldId="270"/>
        </pc:sldMkLst>
        <pc:spChg chg="mod">
          <ac:chgData name="DSA - Camila Daniela Pereyra" userId="d845e14f-0275-4180-9126-9822cc65e4d6" providerId="ADAL" clId="{C7DE0293-E060-473F-B364-7B567ADFD841}" dt="2025-10-29T11:27:06.461" v="26" actId="790"/>
          <ac:spMkLst>
            <pc:docMk/>
            <pc:sldMk cId="1203096450" sldId="270"/>
            <ac:spMk id="2" creationId="{402F4809-1A4D-9450-44EF-147132B99F8C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8:26.160" v="27" actId="790"/>
        <pc:sldMkLst>
          <pc:docMk/>
          <pc:sldMk cId="3700394445" sldId="271"/>
        </pc:sldMkLst>
        <pc:spChg chg="mod">
          <ac:chgData name="DSA - Camila Daniela Pereyra" userId="d845e14f-0275-4180-9126-9822cc65e4d6" providerId="ADAL" clId="{C7DE0293-E060-473F-B364-7B567ADFD841}" dt="2025-10-29T11:28:26.160" v="27" actId="790"/>
          <ac:spMkLst>
            <pc:docMk/>
            <pc:sldMk cId="3700394445" sldId="271"/>
            <ac:spMk id="2" creationId="{B4144293-35A4-7FFB-9E5A-833D11090563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8:35.989" v="28" actId="790"/>
        <pc:sldMkLst>
          <pc:docMk/>
          <pc:sldMk cId="1822064373" sldId="272"/>
        </pc:sldMkLst>
        <pc:spChg chg="mod">
          <ac:chgData name="DSA - Camila Daniela Pereyra" userId="d845e14f-0275-4180-9126-9822cc65e4d6" providerId="ADAL" clId="{C7DE0293-E060-473F-B364-7B567ADFD841}" dt="2025-10-29T11:28:35.989" v="28" actId="790"/>
          <ac:spMkLst>
            <pc:docMk/>
            <pc:sldMk cId="1822064373" sldId="272"/>
            <ac:spMk id="2" creationId="{67FDDF37-CAB3-3136-FC1E-B205C9FAFCC0}"/>
          </ac:spMkLst>
        </pc:spChg>
      </pc:sldChg>
    </pc:docChg>
  </pc:docChgLst>
  <pc:docChgLst>
    <pc:chgData name="Yasmim Gluchowiski" userId="5b2a4d09dbb555f0" providerId="LiveId" clId="{596E9659-4A0D-504F-A838-3DB2C02CE065}"/>
    <pc:docChg chg="undo redo custSel modSld">
      <pc:chgData name="Yasmim Gluchowiski" userId="5b2a4d09dbb555f0" providerId="LiveId" clId="{596E9659-4A0D-504F-A838-3DB2C02CE065}" dt="2025-10-16T19:35:36.182" v="105" actId="113"/>
      <pc:docMkLst>
        <pc:docMk/>
      </pc:docMkLst>
      <pc:sldChg chg="modSp mod">
        <pc:chgData name="Yasmim Gluchowiski" userId="5b2a4d09dbb555f0" providerId="LiveId" clId="{596E9659-4A0D-504F-A838-3DB2C02CE065}" dt="2025-10-16T19:26:30.384" v="1" actId="20577"/>
        <pc:sldMkLst>
          <pc:docMk/>
          <pc:sldMk cId="2194967833" sldId="258"/>
        </pc:sldMkLst>
        <pc:spChg chg="mod">
          <ac:chgData name="Yasmim Gluchowiski" userId="5b2a4d09dbb555f0" providerId="LiveId" clId="{596E9659-4A0D-504F-A838-3DB2C02CE065}" dt="2025-10-16T19:26:30.384" v="1" actId="20577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Yasmim Gluchowiski" userId="5b2a4d09dbb555f0" providerId="LiveId" clId="{596E9659-4A0D-504F-A838-3DB2C02CE065}" dt="2025-10-16T19:28:47.047" v="19" actId="113"/>
        <pc:sldMkLst>
          <pc:docMk/>
          <pc:sldMk cId="2988383482" sldId="259"/>
        </pc:sldMkLst>
        <pc:spChg chg="mod">
          <ac:chgData name="Yasmim Gluchowiski" userId="5b2a4d09dbb555f0" providerId="LiveId" clId="{596E9659-4A0D-504F-A838-3DB2C02CE065}" dt="2025-10-16T19:28:47.047" v="19" actId="113"/>
          <ac:spMkLst>
            <pc:docMk/>
            <pc:sldMk cId="2988383482" sldId="259"/>
            <ac:spMk id="3" creationId="{40B94E17-1494-545C-3658-94E05EFD91FC}"/>
          </ac:spMkLst>
        </pc:spChg>
      </pc:sldChg>
      <pc:sldChg chg="modSp mod">
        <pc:chgData name="Yasmim Gluchowiski" userId="5b2a4d09dbb555f0" providerId="LiveId" clId="{596E9659-4A0D-504F-A838-3DB2C02CE065}" dt="2025-10-16T19:29:03.253" v="21" actId="20577"/>
        <pc:sldMkLst>
          <pc:docMk/>
          <pc:sldMk cId="2706823612" sldId="260"/>
        </pc:sldMkLst>
        <pc:spChg chg="mod">
          <ac:chgData name="Yasmim Gluchowiski" userId="5b2a4d09dbb555f0" providerId="LiveId" clId="{596E9659-4A0D-504F-A838-3DB2C02CE065}" dt="2025-10-16T19:29:03.253" v="21" actId="20577"/>
          <ac:spMkLst>
            <pc:docMk/>
            <pc:sldMk cId="2706823612" sldId="260"/>
            <ac:spMk id="2" creationId="{2E8B2E08-83CA-0CAA-7B85-28C8497E5F92}"/>
          </ac:spMkLst>
        </pc:spChg>
      </pc:sldChg>
      <pc:sldChg chg="modSp mod">
        <pc:chgData name="Yasmim Gluchowiski" userId="5b2a4d09dbb555f0" providerId="LiveId" clId="{596E9659-4A0D-504F-A838-3DB2C02CE065}" dt="2025-10-16T19:29:23.730" v="26" actId="1076"/>
        <pc:sldMkLst>
          <pc:docMk/>
          <pc:sldMk cId="1588789819" sldId="261"/>
        </pc:sldMkLst>
        <pc:spChg chg="mod">
          <ac:chgData name="Yasmim Gluchowiski" userId="5b2a4d09dbb555f0" providerId="LiveId" clId="{596E9659-4A0D-504F-A838-3DB2C02CE065}" dt="2025-10-16T19:29:23.730" v="26" actId="1076"/>
          <ac:spMkLst>
            <pc:docMk/>
            <pc:sldMk cId="1588789819" sldId="261"/>
            <ac:spMk id="2" creationId="{FA3522D1-C9C5-0DBF-11D7-87745B762694}"/>
          </ac:spMkLst>
        </pc:spChg>
      </pc:sldChg>
      <pc:sldChg chg="modSp mod">
        <pc:chgData name="Yasmim Gluchowiski" userId="5b2a4d09dbb555f0" providerId="LiveId" clId="{596E9659-4A0D-504F-A838-3DB2C02CE065}" dt="2025-10-16T19:29:47.045" v="31" actId="1076"/>
        <pc:sldMkLst>
          <pc:docMk/>
          <pc:sldMk cId="3608608754" sldId="262"/>
        </pc:sldMkLst>
        <pc:spChg chg="mod">
          <ac:chgData name="Yasmim Gluchowiski" userId="5b2a4d09dbb555f0" providerId="LiveId" clId="{596E9659-4A0D-504F-A838-3DB2C02CE065}" dt="2025-10-16T19:29:47.045" v="31" actId="1076"/>
          <ac:spMkLst>
            <pc:docMk/>
            <pc:sldMk cId="3608608754" sldId="262"/>
            <ac:spMk id="2" creationId="{405F668E-A961-FEF2-1DD9-59F89086F252}"/>
          </ac:spMkLst>
        </pc:spChg>
      </pc:sldChg>
      <pc:sldChg chg="modSp mod">
        <pc:chgData name="Yasmim Gluchowiski" userId="5b2a4d09dbb555f0" providerId="LiveId" clId="{596E9659-4A0D-504F-A838-3DB2C02CE065}" dt="2025-10-16T19:30:05.680" v="35" actId="1076"/>
        <pc:sldMkLst>
          <pc:docMk/>
          <pc:sldMk cId="284555058" sldId="263"/>
        </pc:sldMkLst>
        <pc:spChg chg="mod">
          <ac:chgData name="Yasmim Gluchowiski" userId="5b2a4d09dbb555f0" providerId="LiveId" clId="{596E9659-4A0D-504F-A838-3DB2C02CE065}" dt="2025-10-16T19:30:05.680" v="35" actId="1076"/>
          <ac:spMkLst>
            <pc:docMk/>
            <pc:sldMk cId="284555058" sldId="263"/>
            <ac:spMk id="2" creationId="{E8935938-78AC-2DDB-1F28-34B3263C9C9F}"/>
          </ac:spMkLst>
        </pc:spChg>
      </pc:sldChg>
      <pc:sldChg chg="modSp mod">
        <pc:chgData name="Yasmim Gluchowiski" userId="5b2a4d09dbb555f0" providerId="LiveId" clId="{596E9659-4A0D-504F-A838-3DB2C02CE065}" dt="2025-10-16T19:31:01.881" v="47" actId="113"/>
        <pc:sldMkLst>
          <pc:docMk/>
          <pc:sldMk cId="330378407" sldId="264"/>
        </pc:sldMkLst>
        <pc:spChg chg="mod">
          <ac:chgData name="Yasmim Gluchowiski" userId="5b2a4d09dbb555f0" providerId="LiveId" clId="{596E9659-4A0D-504F-A838-3DB2C02CE065}" dt="2025-10-16T19:31:01.881" v="47" actId="113"/>
          <ac:spMkLst>
            <pc:docMk/>
            <pc:sldMk cId="330378407" sldId="264"/>
            <ac:spMk id="2" creationId="{BEA395B1-21CC-DDDF-82EC-71958695D341}"/>
          </ac:spMkLst>
        </pc:spChg>
      </pc:sldChg>
      <pc:sldChg chg="modSp mod">
        <pc:chgData name="Yasmim Gluchowiski" userId="5b2a4d09dbb555f0" providerId="LiveId" clId="{596E9659-4A0D-504F-A838-3DB2C02CE065}" dt="2025-10-16T19:31:40.563" v="58" actId="1076"/>
        <pc:sldMkLst>
          <pc:docMk/>
          <pc:sldMk cId="2738073814" sldId="265"/>
        </pc:sldMkLst>
        <pc:spChg chg="mod">
          <ac:chgData name="Yasmim Gluchowiski" userId="5b2a4d09dbb555f0" providerId="LiveId" clId="{596E9659-4A0D-504F-A838-3DB2C02CE065}" dt="2025-10-16T19:31:40.563" v="58" actId="1076"/>
          <ac:spMkLst>
            <pc:docMk/>
            <pc:sldMk cId="2738073814" sldId="265"/>
            <ac:spMk id="2" creationId="{2FBD2850-F490-3653-26E4-D3389A679A70}"/>
          </ac:spMkLst>
        </pc:spChg>
      </pc:sldChg>
      <pc:sldChg chg="modSp mod">
        <pc:chgData name="Yasmim Gluchowiski" userId="5b2a4d09dbb555f0" providerId="LiveId" clId="{596E9659-4A0D-504F-A838-3DB2C02CE065}" dt="2025-10-16T19:32:06.748" v="63" actId="113"/>
        <pc:sldMkLst>
          <pc:docMk/>
          <pc:sldMk cId="2542296669" sldId="266"/>
        </pc:sldMkLst>
        <pc:spChg chg="mod">
          <ac:chgData name="Yasmim Gluchowiski" userId="5b2a4d09dbb555f0" providerId="LiveId" clId="{596E9659-4A0D-504F-A838-3DB2C02CE065}" dt="2025-10-16T19:32:06.748" v="63" actId="113"/>
          <ac:spMkLst>
            <pc:docMk/>
            <pc:sldMk cId="2542296669" sldId="266"/>
            <ac:spMk id="2" creationId="{FFEB03A5-ACEA-35EB-14C8-9F55C818B616}"/>
          </ac:spMkLst>
        </pc:spChg>
      </pc:sldChg>
      <pc:sldChg chg="modSp mod">
        <pc:chgData name="Yasmim Gluchowiski" userId="5b2a4d09dbb555f0" providerId="LiveId" clId="{596E9659-4A0D-504F-A838-3DB2C02CE065}" dt="2025-10-16T19:32:38.381" v="74" actId="113"/>
        <pc:sldMkLst>
          <pc:docMk/>
          <pc:sldMk cId="803801970" sldId="267"/>
        </pc:sldMkLst>
        <pc:spChg chg="mod">
          <ac:chgData name="Yasmim Gluchowiski" userId="5b2a4d09dbb555f0" providerId="LiveId" clId="{596E9659-4A0D-504F-A838-3DB2C02CE065}" dt="2025-10-16T19:32:38.381" v="74" actId="113"/>
          <ac:spMkLst>
            <pc:docMk/>
            <pc:sldMk cId="803801970" sldId="267"/>
            <ac:spMk id="2" creationId="{C21A6333-544E-262F-F741-FCA9DE7B56D6}"/>
          </ac:spMkLst>
        </pc:spChg>
      </pc:sldChg>
      <pc:sldChg chg="modSp mod">
        <pc:chgData name="Yasmim Gluchowiski" userId="5b2a4d09dbb555f0" providerId="LiveId" clId="{596E9659-4A0D-504F-A838-3DB2C02CE065}" dt="2025-10-16T19:33:06.986" v="82" actId="20577"/>
        <pc:sldMkLst>
          <pc:docMk/>
          <pc:sldMk cId="1655192311" sldId="268"/>
        </pc:sldMkLst>
        <pc:spChg chg="mod">
          <ac:chgData name="Yasmim Gluchowiski" userId="5b2a4d09dbb555f0" providerId="LiveId" clId="{596E9659-4A0D-504F-A838-3DB2C02CE065}" dt="2025-10-16T19:33:06.986" v="82" actId="20577"/>
          <ac:spMkLst>
            <pc:docMk/>
            <pc:sldMk cId="1655192311" sldId="268"/>
            <ac:spMk id="2" creationId="{ED9AB2F7-D31C-A03D-E7B6-FCD258353768}"/>
          </ac:spMkLst>
        </pc:spChg>
      </pc:sldChg>
      <pc:sldChg chg="modSp mod">
        <pc:chgData name="Yasmim Gluchowiski" userId="5b2a4d09dbb555f0" providerId="LiveId" clId="{596E9659-4A0D-504F-A838-3DB2C02CE065}" dt="2025-10-16T19:33:41.264" v="86" actId="1076"/>
        <pc:sldMkLst>
          <pc:docMk/>
          <pc:sldMk cId="1456071330" sldId="269"/>
        </pc:sldMkLst>
        <pc:spChg chg="mod">
          <ac:chgData name="Yasmim Gluchowiski" userId="5b2a4d09dbb555f0" providerId="LiveId" clId="{596E9659-4A0D-504F-A838-3DB2C02CE065}" dt="2025-10-16T19:33:41.264" v="86" actId="1076"/>
          <ac:spMkLst>
            <pc:docMk/>
            <pc:sldMk cId="1456071330" sldId="269"/>
            <ac:spMk id="2" creationId="{EC40F4A7-EA6E-9DEF-AC5C-8B3E9D54EC04}"/>
          </ac:spMkLst>
        </pc:spChg>
      </pc:sldChg>
      <pc:sldChg chg="modSp mod">
        <pc:chgData name="Yasmim Gluchowiski" userId="5b2a4d09dbb555f0" providerId="LiveId" clId="{596E9659-4A0D-504F-A838-3DB2C02CE065}" dt="2025-10-16T19:34:29.009" v="92"/>
        <pc:sldMkLst>
          <pc:docMk/>
          <pc:sldMk cId="1203096450" sldId="270"/>
        </pc:sldMkLst>
        <pc:spChg chg="mod">
          <ac:chgData name="Yasmim Gluchowiski" userId="5b2a4d09dbb555f0" providerId="LiveId" clId="{596E9659-4A0D-504F-A838-3DB2C02CE065}" dt="2025-10-16T19:34:29.009" v="92"/>
          <ac:spMkLst>
            <pc:docMk/>
            <pc:sldMk cId="1203096450" sldId="270"/>
            <ac:spMk id="2" creationId="{402F4809-1A4D-9450-44EF-147132B99F8C}"/>
          </ac:spMkLst>
        </pc:spChg>
      </pc:sldChg>
      <pc:sldChg chg="modSp mod">
        <pc:chgData name="Yasmim Gluchowiski" userId="5b2a4d09dbb555f0" providerId="LiveId" clId="{596E9659-4A0D-504F-A838-3DB2C02CE065}" dt="2025-10-16T19:34:44.586" v="96" actId="20577"/>
        <pc:sldMkLst>
          <pc:docMk/>
          <pc:sldMk cId="3700394445" sldId="271"/>
        </pc:sldMkLst>
        <pc:spChg chg="mod">
          <ac:chgData name="Yasmim Gluchowiski" userId="5b2a4d09dbb555f0" providerId="LiveId" clId="{596E9659-4A0D-504F-A838-3DB2C02CE065}" dt="2025-10-16T19:34:44.586" v="96" actId="20577"/>
          <ac:spMkLst>
            <pc:docMk/>
            <pc:sldMk cId="3700394445" sldId="271"/>
            <ac:spMk id="2" creationId="{B4144293-35A4-7FFB-9E5A-833D11090563}"/>
          </ac:spMkLst>
        </pc:spChg>
      </pc:sldChg>
      <pc:sldChg chg="modSp mod">
        <pc:chgData name="Yasmim Gluchowiski" userId="5b2a4d09dbb555f0" providerId="LiveId" clId="{596E9659-4A0D-504F-A838-3DB2C02CE065}" dt="2025-10-16T19:35:36.182" v="105" actId="113"/>
        <pc:sldMkLst>
          <pc:docMk/>
          <pc:sldMk cId="1822064373" sldId="272"/>
        </pc:sldMkLst>
        <pc:spChg chg="mod">
          <ac:chgData name="Yasmim Gluchowiski" userId="5b2a4d09dbb555f0" providerId="LiveId" clId="{596E9659-4A0D-504F-A838-3DB2C02CE065}" dt="2025-10-16T19:35:36.182" v="105" actId="113"/>
          <ac:spMkLst>
            <pc:docMk/>
            <pc:sldMk cId="1822064373" sldId="272"/>
            <ac:spMk id="2" creationId="{67FDDF37-CAB3-3136-FC1E-B205C9FAFCC0}"/>
          </ac:spMkLst>
        </pc:spChg>
      </pc:sldChg>
    </pc:docChg>
  </pc:docChgLst>
  <pc:docChgLst>
    <pc:chgData name="marcos aurelio gularte de castro" userId="67f50566e2aee3b4" providerId="LiveId" clId="{A257C8B9-23D8-51A9-A383-737C280F27C0}"/>
    <pc:docChg chg="addSld delSld modSld modMainMaster">
      <pc:chgData name="marcos aurelio gularte de castro" userId="67f50566e2aee3b4" providerId="LiveId" clId="{A257C8B9-23D8-51A9-A383-737C280F27C0}" dt="2025-10-20T21:39:50.135" v="14" actId="20577"/>
      <pc:docMkLst>
        <pc:docMk/>
      </pc:docMkLst>
      <pc:sldChg chg="modSp mod">
        <pc:chgData name="marcos aurelio gularte de castro" userId="67f50566e2aee3b4" providerId="LiveId" clId="{A257C8B9-23D8-51A9-A383-737C280F27C0}" dt="2025-10-20T21:39:28.735" v="12" actId="403"/>
        <pc:sldMkLst>
          <pc:docMk/>
          <pc:sldMk cId="2706823612" sldId="260"/>
        </pc:sldMkLst>
        <pc:spChg chg="mod">
          <ac:chgData name="marcos aurelio gularte de castro" userId="67f50566e2aee3b4" providerId="LiveId" clId="{A257C8B9-23D8-51A9-A383-737C280F27C0}" dt="2025-10-20T21:39:28.735" v="12" actId="403"/>
          <ac:spMkLst>
            <pc:docMk/>
            <pc:sldMk cId="2706823612" sldId="260"/>
            <ac:spMk id="2" creationId="{2E8B2E08-83CA-0CAA-7B85-28C8497E5F92}"/>
          </ac:spMkLst>
        </pc:spChg>
      </pc:sldChg>
      <pc:sldChg chg="modSp mod">
        <pc:chgData name="marcos aurelio gularte de castro" userId="67f50566e2aee3b4" providerId="LiveId" clId="{A257C8B9-23D8-51A9-A383-737C280F27C0}" dt="2025-10-20T21:39:33.514" v="13" actId="20577"/>
        <pc:sldMkLst>
          <pc:docMk/>
          <pc:sldMk cId="1588789819" sldId="261"/>
        </pc:sldMkLst>
        <pc:spChg chg="mod">
          <ac:chgData name="marcos aurelio gularte de castro" userId="67f50566e2aee3b4" providerId="LiveId" clId="{A257C8B9-23D8-51A9-A383-737C280F27C0}" dt="2025-10-20T21:39:33.514" v="13" actId="20577"/>
          <ac:spMkLst>
            <pc:docMk/>
            <pc:sldMk cId="1588789819" sldId="261"/>
            <ac:spMk id="2" creationId="{FA3522D1-C9C5-0DBF-11D7-87745B762694}"/>
          </ac:spMkLst>
        </pc:spChg>
      </pc:sldChg>
      <pc:sldChg chg="modSp mod">
        <pc:chgData name="marcos aurelio gularte de castro" userId="67f50566e2aee3b4" providerId="LiveId" clId="{A257C8B9-23D8-51A9-A383-737C280F27C0}" dt="2025-10-20T21:39:50.135" v="14" actId="20577"/>
        <pc:sldMkLst>
          <pc:docMk/>
          <pc:sldMk cId="1456071330" sldId="269"/>
        </pc:sldMkLst>
        <pc:spChg chg="mod">
          <ac:chgData name="marcos aurelio gularte de castro" userId="67f50566e2aee3b4" providerId="LiveId" clId="{A257C8B9-23D8-51A9-A383-737C280F27C0}" dt="2025-10-20T21:39:50.135" v="14" actId="20577"/>
          <ac:spMkLst>
            <pc:docMk/>
            <pc:sldMk cId="1456071330" sldId="269"/>
            <ac:spMk id="2" creationId="{EC40F4A7-EA6E-9DEF-AC5C-8B3E9D54EC04}"/>
          </ac:spMkLst>
        </pc:spChg>
      </pc:sldChg>
      <pc:sldChg chg="new del">
        <pc:chgData name="marcos aurelio gularte de castro" userId="67f50566e2aee3b4" providerId="LiveId" clId="{A257C8B9-23D8-51A9-A383-737C280F27C0}" dt="2025-10-20T21:39:16.107" v="6" actId="2696"/>
        <pc:sldMkLst>
          <pc:docMk/>
          <pc:sldMk cId="2305312299" sldId="274"/>
        </pc:sldMkLst>
      </pc:sldChg>
      <pc:sldChg chg="new del">
        <pc:chgData name="marcos aurelio gularte de castro" userId="67f50566e2aee3b4" providerId="LiveId" clId="{A257C8B9-23D8-51A9-A383-737C280F27C0}" dt="2025-10-20T21:39:20.106" v="8" actId="2696"/>
        <pc:sldMkLst>
          <pc:docMk/>
          <pc:sldMk cId="915433471" sldId="275"/>
        </pc:sldMkLst>
      </pc:sldChg>
      <pc:sldChg chg="new del">
        <pc:chgData name="marcos aurelio gularte de castro" userId="67f50566e2aee3b4" providerId="LiveId" clId="{A257C8B9-23D8-51A9-A383-737C280F27C0}" dt="2025-10-20T21:39:18.089" v="7" actId="2696"/>
        <pc:sldMkLst>
          <pc:docMk/>
          <pc:sldMk cId="3378762869" sldId="276"/>
        </pc:sldMkLst>
      </pc:sldChg>
      <pc:sldMasterChg chg="modSp modSldLayout">
        <pc:chgData name="marcos aurelio gularte de castro" userId="67f50566e2aee3b4" providerId="LiveId" clId="{A257C8B9-23D8-51A9-A383-737C280F27C0}" dt="2025-10-19T19:39:56.337" v="2" actId="14826"/>
        <pc:sldMasterMkLst>
          <pc:docMk/>
          <pc:sldMasterMk cId="1175122652" sldId="2147483660"/>
        </pc:sldMasterMkLst>
        <pc:picChg chg="mod">
          <ac:chgData name="marcos aurelio gularte de castro" userId="67f50566e2aee3b4" providerId="LiveId" clId="{A257C8B9-23D8-51A9-A383-737C280F27C0}" dt="2025-10-19T19:39:56.337" v="2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setBg">
          <pc:chgData name="marcos aurelio gularte de castro" userId="67f50566e2aee3b4" providerId="LiveId" clId="{A257C8B9-23D8-51A9-A383-737C280F27C0}" dt="2025-10-19T19:27:22.877" v="1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80594" y="6543736"/>
            <a:ext cx="574962" cy="2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FEB03A5-ACEA-35EB-14C8-9F55C818B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8072"/>
            <a:ext cx="5712502" cy="4902799"/>
          </a:xfrm>
        </p:spPr>
        <p:txBody>
          <a:bodyPr/>
          <a:lstStyle/>
          <a:p>
            <a:r>
              <a:rPr lang="es-419" noProof="0" dirty="0"/>
              <a:t>TERCERO: la cruz es la </a:t>
            </a:r>
            <a:r>
              <a:rPr lang="es-419" b="1" noProof="0" dirty="0">
                <a:solidFill>
                  <a:srgbClr val="C00000"/>
                </a:solidFill>
              </a:rPr>
              <a:t>única solución</a:t>
            </a:r>
            <a:r>
              <a:rPr lang="es-419" noProof="0" dirty="0"/>
              <a:t> para el dilema humano. </a:t>
            </a:r>
          </a:p>
        </p:txBody>
      </p:sp>
    </p:spTree>
    <p:extLst>
      <p:ext uri="{BB962C8B-B14F-4D97-AF65-F5344CB8AC3E}">
        <p14:creationId xmlns:p14="http://schemas.microsoft.com/office/powerpoint/2010/main" val="25422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21A6333-544E-262F-F741-FCA9DE7B5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816" y="977600"/>
            <a:ext cx="5712502" cy="4902799"/>
          </a:xfrm>
        </p:spPr>
        <p:txBody>
          <a:bodyPr/>
          <a:lstStyle/>
          <a:p>
            <a:r>
              <a:rPr lang="es-419" noProof="0" dirty="0"/>
              <a:t>CUARTO: Pablo se gloriaba en la cruz por causa de su </a:t>
            </a:r>
            <a:r>
              <a:rPr lang="es-419" b="1" noProof="0" dirty="0">
                <a:solidFill>
                  <a:srgbClr val="C00000"/>
                </a:solidFill>
              </a:rPr>
              <a:t>poder transformador</a:t>
            </a:r>
            <a:r>
              <a:rPr lang="es-419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38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D9AB2F7-D31C-A03D-E7B6-FCD258353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658" y="1684265"/>
            <a:ext cx="5729812" cy="3489469"/>
          </a:xfrm>
        </p:spPr>
        <p:txBody>
          <a:bodyPr/>
          <a:lstStyle/>
          <a:p>
            <a:r>
              <a:rPr lang="es-419" noProof="0" dirty="0"/>
              <a:t> QUINTO: La cruz es el símbolo de </a:t>
            </a:r>
            <a:r>
              <a:rPr lang="es-419" b="1" noProof="0" dirty="0">
                <a:solidFill>
                  <a:srgbClr val="C00000"/>
                </a:solidFill>
              </a:rPr>
              <a:t>servicio</a:t>
            </a:r>
            <a:r>
              <a:rPr lang="es-419" noProof="0" dirty="0"/>
              <a:t>. En la cruz, Jesús estableció la norma de servicio del reino de Dios. </a:t>
            </a:r>
          </a:p>
        </p:txBody>
      </p:sp>
    </p:spTree>
    <p:extLst>
      <p:ext uri="{BB962C8B-B14F-4D97-AF65-F5344CB8AC3E}">
        <p14:creationId xmlns:p14="http://schemas.microsoft.com/office/powerpoint/2010/main" val="165519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C40F4A7-EA6E-9DEF-AC5C-8B3E9D54E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490" y="4259135"/>
            <a:ext cx="6719020" cy="2252779"/>
          </a:xfrm>
        </p:spPr>
        <p:txBody>
          <a:bodyPr/>
          <a:lstStyle/>
          <a:p>
            <a:pPr lvl="1"/>
            <a:r>
              <a:rPr lang="es-419" noProof="0" dirty="0"/>
              <a:t>La </a:t>
            </a:r>
            <a:r>
              <a:rPr lang="es-419" noProof="0" dirty="0">
                <a:solidFill>
                  <a:srgbClr val="C00000"/>
                </a:solidFill>
              </a:rPr>
              <a:t>salvación</a:t>
            </a:r>
            <a:r>
              <a:rPr lang="es-419" noProof="0" dirty="0"/>
              <a:t> no está a la venta.</a:t>
            </a:r>
          </a:p>
        </p:txBody>
      </p:sp>
    </p:spTree>
    <p:extLst>
      <p:ext uri="{BB962C8B-B14F-4D97-AF65-F5344CB8AC3E}">
        <p14:creationId xmlns:p14="http://schemas.microsoft.com/office/powerpoint/2010/main" val="14560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02F4809-1A4D-9450-44EF-147132B99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062" y="977600"/>
            <a:ext cx="5712502" cy="4902799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Usted puede ir a él </a:t>
            </a:r>
            <a:r>
              <a:rPr lang="es-419" noProof="0" dirty="0">
                <a:solidFill>
                  <a:srgbClr val="C00000"/>
                </a:solidFill>
              </a:rPr>
              <a:t>hoy</a:t>
            </a:r>
            <a:r>
              <a:rPr lang="es-419" noProof="0" dirty="0"/>
              <a:t> mismo. </a:t>
            </a:r>
          </a:p>
          <a:p>
            <a:pPr lvl="2"/>
            <a:r>
              <a:rPr lang="es-419" noProof="0" dirty="0"/>
              <a:t>Él lo aceptará, perdonará, purificará y lo calificará para el servicio real.</a:t>
            </a:r>
          </a:p>
        </p:txBody>
      </p:sp>
    </p:spTree>
    <p:extLst>
      <p:ext uri="{BB962C8B-B14F-4D97-AF65-F5344CB8AC3E}">
        <p14:creationId xmlns:p14="http://schemas.microsoft.com/office/powerpoint/2010/main" val="12030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4144293-35A4-7FFB-9E5A-833D11090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112" y="797719"/>
            <a:ext cx="5712502" cy="4902799"/>
          </a:xfrm>
        </p:spPr>
        <p:txBody>
          <a:bodyPr>
            <a:normAutofit/>
          </a:bodyPr>
          <a:lstStyle/>
          <a:p>
            <a:pPr lvl="1"/>
            <a:r>
              <a:rPr lang="es-419" sz="3600" noProof="0" dirty="0"/>
              <a:t>Dios permite el regreso en cualquier punto de nuestro caminar. </a:t>
            </a:r>
          </a:p>
        </p:txBody>
      </p:sp>
    </p:spTree>
    <p:extLst>
      <p:ext uri="{BB962C8B-B14F-4D97-AF65-F5344CB8AC3E}">
        <p14:creationId xmlns:p14="http://schemas.microsoft.com/office/powerpoint/2010/main" val="37003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FDDF37-CAB3-3136-FC1E-B205C9FAF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91" y="4631960"/>
            <a:ext cx="9804817" cy="1978701"/>
          </a:xfrm>
        </p:spPr>
        <p:txBody>
          <a:bodyPr>
            <a:normAutofit/>
          </a:bodyPr>
          <a:lstStyle/>
          <a:p>
            <a:pPr lvl="4"/>
            <a:r>
              <a:rPr lang="es-419" noProof="0"/>
              <a:t>Dios nos recibe como estamos y dice: </a:t>
            </a:r>
            <a:r>
              <a:rPr lang="es-419" b="1" noProof="0">
                <a:solidFill>
                  <a:srgbClr val="C00000"/>
                </a:solidFill>
              </a:rPr>
              <a:t>“¡Voy a transformarte!”</a:t>
            </a:r>
            <a:r>
              <a:rPr lang="es-419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206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1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/>
          <a:lstStyle/>
          <a:p>
            <a:r>
              <a:rPr lang="es-419" noProof="0" dirty="0"/>
              <a:t>EL CRUCIFICADO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B94E17-1494-545C-3658-94E05EFD9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013" y="977600"/>
            <a:ext cx="5712502" cy="4902799"/>
          </a:xfrm>
        </p:spPr>
        <p:txBody>
          <a:bodyPr>
            <a:normAutofit/>
          </a:bodyPr>
          <a:lstStyle/>
          <a:p>
            <a:pPr lvl="4"/>
            <a:r>
              <a:rPr lang="es-419" noProof="0" dirty="0"/>
              <a:t>La </a:t>
            </a:r>
            <a:r>
              <a:rPr lang="es-419" b="1" noProof="0" dirty="0">
                <a:solidFill>
                  <a:srgbClr val="C00000"/>
                </a:solidFill>
                <a:latin typeface="Georgia" panose="02040502050405020303" pitchFamily="18" charset="0"/>
              </a:rPr>
              <a:t>crucifixión</a:t>
            </a:r>
            <a:r>
              <a:rPr lang="es-419" noProof="0" dirty="0"/>
              <a:t> de Jesús ocurre en un </a:t>
            </a:r>
            <a:r>
              <a:rPr lang="es-419" b="1" noProof="0" dirty="0">
                <a:solidFill>
                  <a:srgbClr val="C00000"/>
                </a:solidFill>
                <a:latin typeface="Georgia" panose="02040502050405020303" pitchFamily="18" charset="0"/>
              </a:rPr>
              <a:t>jardín</a:t>
            </a:r>
            <a:r>
              <a:rPr lang="es-419" noProof="0" dirty="0"/>
              <a:t> que antecede al </a:t>
            </a:r>
            <a:r>
              <a:rPr lang="es-419" b="1" noProof="0" dirty="0">
                <a:solidFill>
                  <a:srgbClr val="C00000"/>
                </a:solidFill>
                <a:latin typeface="Georgia" panose="02040502050405020303" pitchFamily="18" charset="0"/>
              </a:rPr>
              <a:t>calvario</a:t>
            </a:r>
            <a:r>
              <a:rPr lang="es-419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83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E8B2E08-83CA-0CAA-7B85-28C8497E5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028013"/>
            <a:ext cx="5666282" cy="3407021"/>
          </a:xfrm>
        </p:spPr>
        <p:txBody>
          <a:bodyPr>
            <a:normAutofit/>
          </a:bodyPr>
          <a:lstStyle/>
          <a:p>
            <a:pPr lvl="1"/>
            <a:r>
              <a:rPr lang="es-419" sz="6600" noProof="0" dirty="0"/>
              <a:t>LA CRUCIFIXIÓN.</a:t>
            </a:r>
          </a:p>
        </p:txBody>
      </p:sp>
    </p:spTree>
    <p:extLst>
      <p:ext uri="{BB962C8B-B14F-4D97-AF65-F5344CB8AC3E}">
        <p14:creationId xmlns:p14="http://schemas.microsoft.com/office/powerpoint/2010/main" val="27068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A3522D1-C9C5-0DBF-11D7-87745B762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638" y="977600"/>
            <a:ext cx="5498356" cy="4902799"/>
          </a:xfrm>
        </p:spPr>
        <p:txBody>
          <a:bodyPr/>
          <a:lstStyle/>
          <a:p>
            <a:pPr lvl="1"/>
            <a:r>
              <a:rPr lang="es-419" noProof="0" dirty="0"/>
              <a:t>LA </a:t>
            </a:r>
            <a:r>
              <a:rPr lang="es-419" noProof="0" dirty="0">
                <a:solidFill>
                  <a:srgbClr val="C00000"/>
                </a:solidFill>
              </a:rPr>
              <a:t>REVELACIÓN</a:t>
            </a:r>
            <a:r>
              <a:rPr lang="es-419" noProof="0" dirty="0"/>
              <a:t> DE LA CRUZ. </a:t>
            </a:r>
          </a:p>
        </p:txBody>
      </p:sp>
    </p:spTree>
    <p:extLst>
      <p:ext uri="{BB962C8B-B14F-4D97-AF65-F5344CB8AC3E}">
        <p14:creationId xmlns:p14="http://schemas.microsoft.com/office/powerpoint/2010/main" val="15887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05F668E-A961-FEF2-1DD9-59F89086F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966" y="2104140"/>
            <a:ext cx="5997014" cy="2649720"/>
          </a:xfrm>
        </p:spPr>
        <p:txBody>
          <a:bodyPr/>
          <a:lstStyle/>
          <a:p>
            <a:pPr lvl="1"/>
            <a:r>
              <a:rPr lang="es-419" noProof="0" dirty="0"/>
              <a:t>¿POR QUÉ LA </a:t>
            </a:r>
            <a:r>
              <a:rPr lang="es-419" noProof="0" dirty="0">
                <a:solidFill>
                  <a:srgbClr val="C00000"/>
                </a:solidFill>
              </a:rPr>
              <a:t>CRUZ</a:t>
            </a:r>
            <a:r>
              <a:rPr lang="es-419" noProof="0" dirty="0"/>
              <a:t>?</a:t>
            </a:r>
            <a:endParaRPr lang="es-419" noProof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8935938-78AC-2DDB-1F28-34B3263C9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6332" y="4236540"/>
            <a:ext cx="7219335" cy="2451399"/>
          </a:xfrm>
        </p:spPr>
        <p:txBody>
          <a:bodyPr/>
          <a:lstStyle/>
          <a:p>
            <a:pPr lvl="1"/>
            <a:r>
              <a:rPr lang="es-419" noProof="0" dirty="0"/>
              <a:t>¿Por qué </a:t>
            </a:r>
            <a:r>
              <a:rPr lang="es-419" noProof="0" dirty="0">
                <a:solidFill>
                  <a:srgbClr val="C00000"/>
                </a:solidFill>
              </a:rPr>
              <a:t>gloriarse</a:t>
            </a:r>
            <a:r>
              <a:rPr lang="es-419" noProof="0" dirty="0"/>
              <a:t> en la cruz?</a:t>
            </a:r>
          </a:p>
        </p:txBody>
      </p:sp>
    </p:spTree>
    <p:extLst>
      <p:ext uri="{BB962C8B-B14F-4D97-AF65-F5344CB8AC3E}">
        <p14:creationId xmlns:p14="http://schemas.microsoft.com/office/powerpoint/2010/main" val="2845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EA395B1-21CC-DDDF-82EC-71958695D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328" y="977600"/>
            <a:ext cx="5712502" cy="4902799"/>
          </a:xfrm>
        </p:spPr>
        <p:txBody>
          <a:bodyPr/>
          <a:lstStyle/>
          <a:p>
            <a:r>
              <a:rPr lang="es-419" noProof="0" dirty="0"/>
              <a:t>PRIMERO: la cruz expresa la </a:t>
            </a:r>
            <a:r>
              <a:rPr lang="es-419" b="1" noProof="0" dirty="0">
                <a:solidFill>
                  <a:srgbClr val="C00000"/>
                </a:solidFill>
              </a:rPr>
              <a:t>anchura</a:t>
            </a:r>
            <a:r>
              <a:rPr lang="es-419" noProof="0" dirty="0"/>
              <a:t> y la </a:t>
            </a:r>
            <a:r>
              <a:rPr lang="es-419" b="1" noProof="0" dirty="0">
                <a:solidFill>
                  <a:srgbClr val="C00000"/>
                </a:solidFill>
              </a:rPr>
              <a:t>profundidad</a:t>
            </a:r>
            <a:r>
              <a:rPr lang="es-419" noProof="0" dirty="0"/>
              <a:t> del pecado.</a:t>
            </a:r>
          </a:p>
        </p:txBody>
      </p:sp>
    </p:spTree>
    <p:extLst>
      <p:ext uri="{BB962C8B-B14F-4D97-AF65-F5344CB8AC3E}">
        <p14:creationId xmlns:p14="http://schemas.microsoft.com/office/powerpoint/2010/main" val="3303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BD2850-F490-3653-26E4-D3389A679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430" y="990971"/>
            <a:ext cx="4802598" cy="4876058"/>
          </a:xfrm>
        </p:spPr>
        <p:txBody>
          <a:bodyPr/>
          <a:lstStyle/>
          <a:p>
            <a:r>
              <a:rPr lang="es-419" noProof="0" dirty="0"/>
              <a:t>SEGUNDO: la cruz por un lado revela quiénes somos bajo el pecado, pero al mismo tiempo revela quién es Dios, así como su </a:t>
            </a:r>
            <a:r>
              <a:rPr lang="es-419" b="1" noProof="0" dirty="0">
                <a:solidFill>
                  <a:srgbClr val="C00000"/>
                </a:solidFill>
              </a:rPr>
              <a:t>gracia</a:t>
            </a:r>
            <a:r>
              <a:rPr lang="es-419" noProof="0" dirty="0"/>
              <a:t> y </a:t>
            </a:r>
            <a:r>
              <a:rPr lang="es-419" b="1" noProof="0" dirty="0">
                <a:solidFill>
                  <a:srgbClr val="C00000"/>
                </a:solidFill>
              </a:rPr>
              <a:t>amor</a:t>
            </a:r>
            <a:r>
              <a:rPr lang="es-419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80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44E48B71-1030-49EA-8851-2A969DBD4021}"/>
</file>

<file path=customXml/itemProps2.xml><?xml version="1.0" encoding="utf-8"?>
<ds:datastoreItem xmlns:ds="http://schemas.openxmlformats.org/officeDocument/2006/customXml" ds:itemID="{FAF3FEFE-B7A7-40EA-A39B-D51012D47780}"/>
</file>

<file path=customXml/itemProps3.xml><?xml version="1.0" encoding="utf-8"?>
<ds:datastoreItem xmlns:ds="http://schemas.openxmlformats.org/officeDocument/2006/customXml" ds:itemID="{36D5CBEF-9457-46AF-870F-F741B3C36960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870</TotalTime>
  <Words>191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EL CRUCIFICADO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Camila Daniela Pereyra</cp:lastModifiedBy>
  <cp:revision>2</cp:revision>
  <dcterms:created xsi:type="dcterms:W3CDTF">2025-10-06T22:44:58Z</dcterms:created>
  <dcterms:modified xsi:type="dcterms:W3CDTF">2025-10-29T11:28:36Z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