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82"/>
  </p:normalViewPr>
  <p:slideViewPr>
    <p:cSldViewPr snapToGrid="0" showGuides="1">
      <p:cViewPr varScale="1">
        <p:scale>
          <a:sx n="84" d="100"/>
          <a:sy n="84" d="100"/>
        </p:scale>
        <p:origin x="2944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83710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12370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4560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5548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2938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29409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43423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6080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2129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8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779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8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41180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B28D3-F78A-5342-A791-E80A3FBB719E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D672-B36F-2846-963F-83625CCC89C1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72977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BD2EFCB0-D7F9-9A7E-6DAD-53DE8ED1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0"/>
            <a:ext cx="5915025" cy="1767417"/>
          </a:xfrm>
        </p:spPr>
        <p:txBody>
          <a:bodyPr/>
          <a:lstStyle/>
          <a:p>
            <a:r>
              <a:rPr lang="es-BO" b="1" dirty="0">
                <a:latin typeface="Century Gothic" panose="020B0502020202020204" pitchFamily="34" charset="0"/>
              </a:rPr>
              <a:t>LOS + USADOS</a:t>
            </a:r>
          </a:p>
        </p:txBody>
      </p:sp>
      <p:pic>
        <p:nvPicPr>
          <p:cNvPr id="1026" name="Picture 2" descr="Imagen de Story Pin">
            <a:extLst>
              <a:ext uri="{FF2B5EF4-FFF2-40B4-BE49-F238E27FC236}">
                <a16:creationId xmlns:a16="http://schemas.microsoft.com/office/drawing/2014/main" id="{9C2437B4-ECDF-44CB-2A24-474E7CB49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0" y="1198294"/>
            <a:ext cx="5237480" cy="779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4755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138</TotalTime>
  <Words>3</Words>
  <Application>Microsoft Macintosh PowerPoint</Application>
  <PresentationFormat>Carta (216 x 279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de Office</vt:lpstr>
      <vt:lpstr>LOS + USADOS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+ USADOS</dc:title>
  <dc:creator>Microsoft Office User</dc:creator>
  <cp:lastModifiedBy>Microsoft Office User</cp:lastModifiedBy>
  <cp:revision>1</cp:revision>
  <dcterms:created xsi:type="dcterms:W3CDTF">2025-03-10T20:42:03Z</dcterms:created>
  <dcterms:modified xsi:type="dcterms:W3CDTF">2025-03-10T23:00:47Z</dcterms:modified>
</cp:coreProperties>
</file>