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15"/>
    <p:restoredTop sz="95982"/>
  </p:normalViewPr>
  <p:slideViewPr>
    <p:cSldViewPr snapToGrid="0" showGuides="1">
      <p:cViewPr varScale="1">
        <p:scale>
          <a:sx n="112" d="100"/>
          <a:sy n="112" d="100"/>
        </p:scale>
        <p:origin x="136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4157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621991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73207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81372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50489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59903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9569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2418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5723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97751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57317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F66D9-F14D-AE43-966F-F7CF0F3100AC}" type="datetimeFigureOut">
              <a:rPr lang="es-BO" smtClean="0"/>
              <a:t>10/3/25</a:t>
            </a:fld>
            <a:endParaRPr lang="es-B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086C6-BD85-834A-8296-6F3DDF5D5E0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40125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31.png"/><Relationship Id="rId26" Type="http://schemas.openxmlformats.org/officeDocument/2006/relationships/image" Target="../media/image25.png"/><Relationship Id="rId39" Type="http://schemas.openxmlformats.org/officeDocument/2006/relationships/image" Target="../media/image38.svg"/><Relationship Id="rId21" Type="http://schemas.openxmlformats.org/officeDocument/2006/relationships/image" Target="../media/image16.svg"/><Relationship Id="rId34" Type="http://schemas.openxmlformats.org/officeDocument/2006/relationships/image" Target="../media/image21.pn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6" Type="http://schemas.openxmlformats.org/officeDocument/2006/relationships/image" Target="../media/image13.png"/><Relationship Id="rId20" Type="http://schemas.openxmlformats.org/officeDocument/2006/relationships/image" Target="../media/image15.png"/><Relationship Id="rId29" Type="http://schemas.openxmlformats.org/officeDocument/2006/relationships/image" Target="../media/image28.svg"/><Relationship Id="rId41" Type="http://schemas.openxmlformats.org/officeDocument/2006/relationships/image" Target="../media/image4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30.svg"/><Relationship Id="rId24" Type="http://schemas.openxmlformats.org/officeDocument/2006/relationships/image" Target="../media/image33.png"/><Relationship Id="rId32" Type="http://schemas.openxmlformats.org/officeDocument/2006/relationships/image" Target="../media/image19.png"/><Relationship Id="rId37" Type="http://schemas.openxmlformats.org/officeDocument/2006/relationships/image" Target="../media/image24.svg"/><Relationship Id="rId40" Type="http://schemas.openxmlformats.org/officeDocument/2006/relationships/image" Target="../media/image39.png"/><Relationship Id="rId5" Type="http://schemas.openxmlformats.org/officeDocument/2006/relationships/image" Target="../media/image8.svg"/><Relationship Id="rId15" Type="http://schemas.openxmlformats.org/officeDocument/2006/relationships/image" Target="../media/image12.svg"/><Relationship Id="rId23" Type="http://schemas.openxmlformats.org/officeDocument/2006/relationships/image" Target="../media/image18.svg"/><Relationship Id="rId28" Type="http://schemas.openxmlformats.org/officeDocument/2006/relationships/image" Target="../media/image27.png"/><Relationship Id="rId36" Type="http://schemas.openxmlformats.org/officeDocument/2006/relationships/image" Target="../media/image23.png"/><Relationship Id="rId10" Type="http://schemas.openxmlformats.org/officeDocument/2006/relationships/image" Target="../media/image29.png"/><Relationship Id="rId19" Type="http://schemas.openxmlformats.org/officeDocument/2006/relationships/image" Target="../media/image32.svg"/><Relationship Id="rId31" Type="http://schemas.openxmlformats.org/officeDocument/2006/relationships/image" Target="../media/image36.svg"/><Relationship Id="rId4" Type="http://schemas.openxmlformats.org/officeDocument/2006/relationships/image" Target="../media/image7.pn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7.png"/><Relationship Id="rId27" Type="http://schemas.openxmlformats.org/officeDocument/2006/relationships/image" Target="../media/image26.svg"/><Relationship Id="rId30" Type="http://schemas.openxmlformats.org/officeDocument/2006/relationships/image" Target="../media/image35.png"/><Relationship Id="rId35" Type="http://schemas.openxmlformats.org/officeDocument/2006/relationships/image" Target="../media/image22.svg"/><Relationship Id="rId8" Type="http://schemas.openxmlformats.org/officeDocument/2006/relationships/image" Target="../media/image3.png"/><Relationship Id="rId3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34.svg"/><Relationship Id="rId33" Type="http://schemas.openxmlformats.org/officeDocument/2006/relationships/image" Target="../media/image20.svg"/><Relationship Id="rId38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08165DF0-9666-EC29-E555-E3DBF649AB64}"/>
              </a:ext>
            </a:extLst>
          </p:cNvPr>
          <p:cNvSpPr/>
          <p:nvPr/>
        </p:nvSpPr>
        <p:spPr>
          <a:xfrm>
            <a:off x="75385" y="43653"/>
            <a:ext cx="4382315" cy="4334037"/>
          </a:xfrm>
          <a:custGeom>
            <a:avLst/>
            <a:gdLst/>
            <a:ahLst/>
            <a:cxnLst/>
            <a:rect l="l" t="t" r="r" b="b"/>
            <a:pathLst>
              <a:path w="947777" h="947777">
                <a:moveTo>
                  <a:pt x="0" y="0"/>
                </a:moveTo>
                <a:lnTo>
                  <a:pt x="947777" y="0"/>
                </a:lnTo>
                <a:lnTo>
                  <a:pt x="947777" y="947778"/>
                </a:lnTo>
                <a:lnTo>
                  <a:pt x="0" y="9477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C17B911-3088-3C95-3D3F-62F49F53E512}"/>
              </a:ext>
            </a:extLst>
          </p:cNvPr>
          <p:cNvSpPr/>
          <p:nvPr/>
        </p:nvSpPr>
        <p:spPr>
          <a:xfrm>
            <a:off x="4617722" y="1874924"/>
            <a:ext cx="4382314" cy="4811626"/>
          </a:xfrm>
          <a:custGeom>
            <a:avLst/>
            <a:gdLst/>
            <a:ahLst/>
            <a:cxnLst/>
            <a:rect l="l" t="t" r="r" b="b"/>
            <a:pathLst>
              <a:path w="947777" h="1002457">
                <a:moveTo>
                  <a:pt x="0" y="0"/>
                </a:moveTo>
                <a:lnTo>
                  <a:pt x="947777" y="0"/>
                </a:lnTo>
                <a:lnTo>
                  <a:pt x="947777" y="1002457"/>
                </a:lnTo>
                <a:lnTo>
                  <a:pt x="0" y="10024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201291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CA7BCF78-F67F-6171-50CE-9BA151F07A16}"/>
              </a:ext>
            </a:extLst>
          </p:cNvPr>
          <p:cNvSpPr/>
          <p:nvPr/>
        </p:nvSpPr>
        <p:spPr>
          <a:xfrm>
            <a:off x="4640580" y="2437092"/>
            <a:ext cx="4457700" cy="4386618"/>
          </a:xfrm>
          <a:custGeom>
            <a:avLst/>
            <a:gdLst/>
            <a:ahLst/>
            <a:cxnLst/>
            <a:rect l="l" t="t" r="r" b="b"/>
            <a:pathLst>
              <a:path w="3575179" h="3575179">
                <a:moveTo>
                  <a:pt x="0" y="0"/>
                </a:moveTo>
                <a:lnTo>
                  <a:pt x="3575179" y="0"/>
                </a:lnTo>
                <a:lnTo>
                  <a:pt x="3575179" y="3575179"/>
                </a:lnTo>
                <a:lnTo>
                  <a:pt x="0" y="35751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0C110E7-10FF-47A6-DE87-702864929C76}"/>
              </a:ext>
            </a:extLst>
          </p:cNvPr>
          <p:cNvSpPr/>
          <p:nvPr/>
        </p:nvSpPr>
        <p:spPr>
          <a:xfrm>
            <a:off x="0" y="50917"/>
            <a:ext cx="4457700" cy="4155323"/>
          </a:xfrm>
          <a:custGeom>
            <a:avLst/>
            <a:gdLst/>
            <a:ahLst/>
            <a:cxnLst/>
            <a:rect l="l" t="t" r="r" b="b"/>
            <a:pathLst>
              <a:path w="3575179" h="3386669">
                <a:moveTo>
                  <a:pt x="0" y="0"/>
                </a:moveTo>
                <a:lnTo>
                  <a:pt x="3575179" y="0"/>
                </a:lnTo>
                <a:lnTo>
                  <a:pt x="3575179" y="3386669"/>
                </a:lnTo>
                <a:lnTo>
                  <a:pt x="0" y="338666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84171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>
            <a:extLst>
              <a:ext uri="{FF2B5EF4-FFF2-40B4-BE49-F238E27FC236}">
                <a16:creationId xmlns:a16="http://schemas.microsoft.com/office/drawing/2014/main" id="{D2BACED4-7494-5A86-5F36-F1F76A8D4C0F}"/>
              </a:ext>
            </a:extLst>
          </p:cNvPr>
          <p:cNvSpPr/>
          <p:nvPr/>
        </p:nvSpPr>
        <p:spPr>
          <a:xfrm>
            <a:off x="4606289" y="2297429"/>
            <a:ext cx="4503421" cy="4560571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8AACABD8-FEB0-7721-B950-88A9D7847E6B}"/>
              </a:ext>
            </a:extLst>
          </p:cNvPr>
          <p:cNvSpPr/>
          <p:nvPr/>
        </p:nvSpPr>
        <p:spPr>
          <a:xfrm>
            <a:off x="68580" y="34291"/>
            <a:ext cx="4503420" cy="456057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2476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>
            <a:extLst>
              <a:ext uri="{FF2B5EF4-FFF2-40B4-BE49-F238E27FC236}">
                <a16:creationId xmlns:a16="http://schemas.microsoft.com/office/drawing/2014/main" id="{7A70E1FA-E57F-289C-EC9F-4FE0F7C5FDA9}"/>
              </a:ext>
            </a:extLst>
          </p:cNvPr>
          <p:cNvSpPr/>
          <p:nvPr/>
        </p:nvSpPr>
        <p:spPr>
          <a:xfrm>
            <a:off x="4549140" y="2273813"/>
            <a:ext cx="4514216" cy="4466198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D9EE8A18-0778-98BB-0D09-0FA66ADA54D4}"/>
              </a:ext>
            </a:extLst>
          </p:cNvPr>
          <p:cNvSpPr/>
          <p:nvPr/>
        </p:nvSpPr>
        <p:spPr>
          <a:xfrm>
            <a:off x="57784" y="40714"/>
            <a:ext cx="4514216" cy="4466198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579168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4">
            <a:extLst>
              <a:ext uri="{FF2B5EF4-FFF2-40B4-BE49-F238E27FC236}">
                <a16:creationId xmlns:a16="http://schemas.microsoft.com/office/drawing/2014/main" id="{E459ABC8-E0D3-5C91-F0DA-C781976C1DC7}"/>
              </a:ext>
            </a:extLst>
          </p:cNvPr>
          <p:cNvSpPr/>
          <p:nvPr/>
        </p:nvSpPr>
        <p:spPr>
          <a:xfrm>
            <a:off x="50148" y="68580"/>
            <a:ext cx="4407552" cy="430911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39">
            <a:extLst>
              <a:ext uri="{FF2B5EF4-FFF2-40B4-BE49-F238E27FC236}">
                <a16:creationId xmlns:a16="http://schemas.microsoft.com/office/drawing/2014/main" id="{6FDE7E4F-B475-6129-21A0-51DB0BA2BD37}"/>
              </a:ext>
            </a:extLst>
          </p:cNvPr>
          <p:cNvSpPr/>
          <p:nvPr/>
        </p:nvSpPr>
        <p:spPr>
          <a:xfrm>
            <a:off x="4583430" y="2491740"/>
            <a:ext cx="4407552" cy="430911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13077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2">
            <a:extLst>
              <a:ext uri="{FF2B5EF4-FFF2-40B4-BE49-F238E27FC236}">
                <a16:creationId xmlns:a16="http://schemas.microsoft.com/office/drawing/2014/main" id="{A46D333F-8061-A6B8-94BC-4C2611C5BB1E}"/>
              </a:ext>
            </a:extLst>
          </p:cNvPr>
          <p:cNvSpPr/>
          <p:nvPr/>
        </p:nvSpPr>
        <p:spPr>
          <a:xfrm>
            <a:off x="4468217" y="2129219"/>
            <a:ext cx="4560007" cy="4628751"/>
          </a:xfrm>
          <a:custGeom>
            <a:avLst/>
            <a:gdLst/>
            <a:ahLst/>
            <a:cxnLst/>
            <a:rect l="l" t="t" r="r" b="b"/>
            <a:pathLst>
              <a:path w="1266721" h="1266721">
                <a:moveTo>
                  <a:pt x="0" y="0"/>
                </a:moveTo>
                <a:lnTo>
                  <a:pt x="1266721" y="0"/>
                </a:lnTo>
                <a:lnTo>
                  <a:pt x="1266721" y="1266721"/>
                </a:lnTo>
                <a:lnTo>
                  <a:pt x="0" y="12667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45">
            <a:extLst>
              <a:ext uri="{FF2B5EF4-FFF2-40B4-BE49-F238E27FC236}">
                <a16:creationId xmlns:a16="http://schemas.microsoft.com/office/drawing/2014/main" id="{13525966-EB25-74B8-61DC-0CD847D2B194}"/>
              </a:ext>
            </a:extLst>
          </p:cNvPr>
          <p:cNvSpPr/>
          <p:nvPr/>
        </p:nvSpPr>
        <p:spPr>
          <a:xfrm>
            <a:off x="34290" y="57150"/>
            <a:ext cx="4549140" cy="4617720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5587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0">
            <a:extLst>
              <a:ext uri="{FF2B5EF4-FFF2-40B4-BE49-F238E27FC236}">
                <a16:creationId xmlns:a16="http://schemas.microsoft.com/office/drawing/2014/main" id="{7F990BA1-CBFD-F9DC-FBD2-E6F2AD55F7D7}"/>
              </a:ext>
            </a:extLst>
          </p:cNvPr>
          <p:cNvSpPr/>
          <p:nvPr/>
        </p:nvSpPr>
        <p:spPr>
          <a:xfrm>
            <a:off x="4368253" y="2113692"/>
            <a:ext cx="4617721" cy="4634996"/>
          </a:xfrm>
          <a:custGeom>
            <a:avLst/>
            <a:gdLst/>
            <a:ahLst/>
            <a:cxnLst/>
            <a:rect l="l" t="t" r="r" b="b"/>
            <a:pathLst>
              <a:path w="1263703" h="1263703">
                <a:moveTo>
                  <a:pt x="0" y="0"/>
                </a:moveTo>
                <a:lnTo>
                  <a:pt x="1263703" y="0"/>
                </a:lnTo>
                <a:lnTo>
                  <a:pt x="1263703" y="1263703"/>
                </a:lnTo>
                <a:lnTo>
                  <a:pt x="0" y="12637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4431544E-30DB-F588-8B7E-8AFB935ABFB1}"/>
              </a:ext>
            </a:extLst>
          </p:cNvPr>
          <p:cNvSpPr/>
          <p:nvPr/>
        </p:nvSpPr>
        <p:spPr>
          <a:xfrm>
            <a:off x="57150" y="6442"/>
            <a:ext cx="4617720" cy="5038041"/>
          </a:xfrm>
          <a:custGeom>
            <a:avLst/>
            <a:gdLst/>
            <a:ahLst/>
            <a:cxnLst/>
            <a:rect l="l" t="t" r="r" b="b"/>
            <a:pathLst>
              <a:path w="1263703" h="1373590">
                <a:moveTo>
                  <a:pt x="0" y="0"/>
                </a:moveTo>
                <a:lnTo>
                  <a:pt x="1263703" y="0"/>
                </a:lnTo>
                <a:lnTo>
                  <a:pt x="1263703" y="1373590"/>
                </a:lnTo>
                <a:lnTo>
                  <a:pt x="0" y="13735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124729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id="{CCFC01E5-4633-B147-7313-381D719B554A}"/>
              </a:ext>
            </a:extLst>
          </p:cNvPr>
          <p:cNvGrpSpPr/>
          <p:nvPr/>
        </p:nvGrpSpPr>
        <p:grpSpPr>
          <a:xfrm>
            <a:off x="4973419" y="359554"/>
            <a:ext cx="1069479" cy="1242956"/>
            <a:chOff x="0" y="0"/>
            <a:chExt cx="1425972" cy="1657275"/>
          </a:xfrm>
        </p:grpSpPr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E3FB5C8-00B0-6331-BCAF-E7E67F8E181D}"/>
                </a:ext>
              </a:extLst>
            </p:cNvPr>
            <p:cNvSpPr txBox="1"/>
            <p:nvPr/>
          </p:nvSpPr>
          <p:spPr>
            <a:xfrm>
              <a:off x="0" y="1370969"/>
              <a:ext cx="142597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Avergonzado</a:t>
              </a:r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0907DA3-AB7C-BE08-B42C-18135096D580}"/>
                </a:ext>
              </a:extLst>
            </p:cNvPr>
            <p:cNvSpPr/>
            <p:nvPr/>
          </p:nvSpPr>
          <p:spPr>
            <a:xfrm>
              <a:off x="81135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6" name="Group 6">
            <a:extLst>
              <a:ext uri="{FF2B5EF4-FFF2-40B4-BE49-F238E27FC236}">
                <a16:creationId xmlns:a16="http://schemas.microsoft.com/office/drawing/2014/main" id="{777EB07A-11EF-1792-E26A-0F73D6EA9531}"/>
              </a:ext>
            </a:extLst>
          </p:cNvPr>
          <p:cNvGrpSpPr/>
          <p:nvPr/>
        </p:nvGrpSpPr>
        <p:grpSpPr>
          <a:xfrm>
            <a:off x="3487898" y="401736"/>
            <a:ext cx="947777" cy="1200774"/>
            <a:chOff x="0" y="0"/>
            <a:chExt cx="1263703" cy="1601032"/>
          </a:xfrm>
        </p:grpSpPr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E09361EA-21B3-ED06-EFAD-68592A8E2639}"/>
                </a:ext>
              </a:extLst>
            </p:cNvPr>
            <p:cNvSpPr txBox="1"/>
            <p:nvPr/>
          </p:nvSpPr>
          <p:spPr>
            <a:xfrm>
              <a:off x="135355" y="1314727"/>
              <a:ext cx="99299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Asustado</a:t>
              </a: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F89CCD5-9697-6688-18FD-4A13DF11B362}"/>
                </a:ext>
              </a:extLst>
            </p:cNvPr>
            <p:cNvSpPr/>
            <p:nvPr/>
          </p:nvSpPr>
          <p:spPr>
            <a:xfrm>
              <a:off x="0" y="0"/>
              <a:ext cx="1263703" cy="1197071"/>
            </a:xfrm>
            <a:custGeom>
              <a:avLst/>
              <a:gdLst/>
              <a:ahLst/>
              <a:cxnLst/>
              <a:rect l="l" t="t" r="r" b="b"/>
              <a:pathLst>
                <a:path w="1263703" h="1197071">
                  <a:moveTo>
                    <a:pt x="0" y="0"/>
                  </a:moveTo>
                  <a:lnTo>
                    <a:pt x="1263703" y="0"/>
                  </a:lnTo>
                  <a:lnTo>
                    <a:pt x="1263703" y="1197071"/>
                  </a:lnTo>
                  <a:lnTo>
                    <a:pt x="0" y="11970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1C57BB84-8639-EDF0-0F36-3F2D9B9D6F92}"/>
              </a:ext>
            </a:extLst>
          </p:cNvPr>
          <p:cNvGrpSpPr/>
          <p:nvPr/>
        </p:nvGrpSpPr>
        <p:grpSpPr>
          <a:xfrm>
            <a:off x="1978024" y="351762"/>
            <a:ext cx="947777" cy="1250748"/>
            <a:chOff x="0" y="0"/>
            <a:chExt cx="1263703" cy="1667664"/>
          </a:xfrm>
        </p:grpSpPr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A0C6C420-BFB1-A5ED-299D-FDBE41AF6B2A}"/>
                </a:ext>
              </a:extLst>
            </p:cNvPr>
            <p:cNvSpPr txBox="1"/>
            <p:nvPr/>
          </p:nvSpPr>
          <p:spPr>
            <a:xfrm>
              <a:off x="265305" y="1381358"/>
              <a:ext cx="733093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Amado</a:t>
              </a: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F424586E-406E-C649-AC7B-44AE2FBD03A7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013B787F-91B3-3467-154E-1169659717B9}"/>
              </a:ext>
            </a:extLst>
          </p:cNvPr>
          <p:cNvGrpSpPr/>
          <p:nvPr/>
        </p:nvGrpSpPr>
        <p:grpSpPr>
          <a:xfrm>
            <a:off x="510257" y="304875"/>
            <a:ext cx="947777" cy="1297635"/>
            <a:chOff x="0" y="0"/>
            <a:chExt cx="1263703" cy="1730181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FE33C167-0AC4-2E9D-8916-197FAB851E6C}"/>
                </a:ext>
              </a:extLst>
            </p:cNvPr>
            <p:cNvSpPr txBox="1"/>
            <p:nvPr/>
          </p:nvSpPr>
          <p:spPr>
            <a:xfrm>
              <a:off x="60526" y="1443875"/>
              <a:ext cx="1142651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Alucinante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E624B2A-4FFF-17A6-6C40-51F2AA0FE752}"/>
                </a:ext>
              </a:extLst>
            </p:cNvPr>
            <p:cNvSpPr/>
            <p:nvPr/>
          </p:nvSpPr>
          <p:spPr>
            <a:xfrm>
              <a:off x="0" y="0"/>
              <a:ext cx="1263703" cy="1336609"/>
            </a:xfrm>
            <a:custGeom>
              <a:avLst/>
              <a:gdLst/>
              <a:ahLst/>
              <a:cxnLst/>
              <a:rect l="l" t="t" r="r" b="b"/>
              <a:pathLst>
                <a:path w="1263703" h="1336609">
                  <a:moveTo>
                    <a:pt x="0" y="0"/>
                  </a:moveTo>
                  <a:lnTo>
                    <a:pt x="1263703" y="0"/>
                  </a:lnTo>
                  <a:lnTo>
                    <a:pt x="1263703" y="1336609"/>
                  </a:lnTo>
                  <a:lnTo>
                    <a:pt x="0" y="13366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156077C3-A44E-0DC6-8A3A-FADD643C60D7}"/>
              </a:ext>
            </a:extLst>
          </p:cNvPr>
          <p:cNvGrpSpPr/>
          <p:nvPr/>
        </p:nvGrpSpPr>
        <p:grpSpPr>
          <a:xfrm>
            <a:off x="5034270" y="1714721"/>
            <a:ext cx="947777" cy="1248554"/>
            <a:chOff x="0" y="0"/>
            <a:chExt cx="1263703" cy="1664739"/>
          </a:xfrm>
        </p:grpSpPr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74CBB6D2-433F-6693-99E7-BE0D804E8DA2}"/>
                </a:ext>
              </a:extLst>
            </p:cNvPr>
            <p:cNvSpPr txBox="1"/>
            <p:nvPr/>
          </p:nvSpPr>
          <p:spPr>
            <a:xfrm>
              <a:off x="185336" y="1378433"/>
              <a:ext cx="89303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Enfermo</a:t>
              </a: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6768D664-F251-E9A8-B3F3-4C4410DBF1B6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6895A3D9-EF58-0B03-7B6D-17B11E3C0A89}"/>
              </a:ext>
            </a:extLst>
          </p:cNvPr>
          <p:cNvGrpSpPr/>
          <p:nvPr/>
        </p:nvGrpSpPr>
        <p:grpSpPr>
          <a:xfrm>
            <a:off x="3475800" y="1719382"/>
            <a:ext cx="971973" cy="1243893"/>
            <a:chOff x="0" y="0"/>
            <a:chExt cx="1295964" cy="1658524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6147C6D0-A31B-6E26-B04F-DBFCBEFF0CE8}"/>
                </a:ext>
              </a:extLst>
            </p:cNvPr>
            <p:cNvSpPr txBox="1"/>
            <p:nvPr/>
          </p:nvSpPr>
          <p:spPr>
            <a:xfrm>
              <a:off x="0" y="1372219"/>
              <a:ext cx="129596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Emocionado</a:t>
              </a: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FA1D2A93-68D1-F49A-3A55-3FFCB03CE907}"/>
                </a:ext>
              </a:extLst>
            </p:cNvPr>
            <p:cNvSpPr/>
            <p:nvPr/>
          </p:nvSpPr>
          <p:spPr>
            <a:xfrm>
              <a:off x="16131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1" name="Group 21">
            <a:extLst>
              <a:ext uri="{FF2B5EF4-FFF2-40B4-BE49-F238E27FC236}">
                <a16:creationId xmlns:a16="http://schemas.microsoft.com/office/drawing/2014/main" id="{49504216-D6D0-2CC9-F29A-6733D9334488}"/>
              </a:ext>
            </a:extLst>
          </p:cNvPr>
          <p:cNvGrpSpPr/>
          <p:nvPr/>
        </p:nvGrpSpPr>
        <p:grpSpPr>
          <a:xfrm>
            <a:off x="1978024" y="1714721"/>
            <a:ext cx="947777" cy="1248554"/>
            <a:chOff x="0" y="0"/>
            <a:chExt cx="1263703" cy="1664739"/>
          </a:xfrm>
        </p:grpSpPr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FB7B1314-8AAF-7B7F-21C6-EC37A9979C9A}"/>
                </a:ext>
              </a:extLst>
            </p:cNvPr>
            <p:cNvSpPr txBox="1"/>
            <p:nvPr/>
          </p:nvSpPr>
          <p:spPr>
            <a:xfrm>
              <a:off x="121189" y="1378433"/>
              <a:ext cx="102132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Divertido</a:t>
              </a: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CC536AF2-66C6-111F-FB4C-A4DA52B955C0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775E7699-734B-3512-61BF-8F83C624B8F0}"/>
              </a:ext>
            </a:extLst>
          </p:cNvPr>
          <p:cNvGrpSpPr/>
          <p:nvPr/>
        </p:nvGrpSpPr>
        <p:grpSpPr>
          <a:xfrm>
            <a:off x="510257" y="1714721"/>
            <a:ext cx="947777" cy="1248554"/>
            <a:chOff x="0" y="0"/>
            <a:chExt cx="1263703" cy="1664739"/>
          </a:xfrm>
        </p:grpSpPr>
        <p:sp>
          <p:nvSpPr>
            <p:cNvPr id="25" name="TextBox 25">
              <a:extLst>
                <a:ext uri="{FF2B5EF4-FFF2-40B4-BE49-F238E27FC236}">
                  <a16:creationId xmlns:a16="http://schemas.microsoft.com/office/drawing/2014/main" id="{41D93CDD-DEB7-70C9-540D-758F575DEB87}"/>
                </a:ext>
              </a:extLst>
            </p:cNvPr>
            <p:cNvSpPr txBox="1"/>
            <p:nvPr/>
          </p:nvSpPr>
          <p:spPr>
            <a:xfrm>
              <a:off x="19399" y="1378433"/>
              <a:ext cx="122490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Confundido</a:t>
              </a: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AB40D5EB-9136-CF9B-3DA7-46DC92AEB42F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27" name="Group 27">
            <a:extLst>
              <a:ext uri="{FF2B5EF4-FFF2-40B4-BE49-F238E27FC236}">
                <a16:creationId xmlns:a16="http://schemas.microsoft.com/office/drawing/2014/main" id="{81215EDA-DBF3-72FB-57EF-20AE797F2A67}"/>
              </a:ext>
            </a:extLst>
          </p:cNvPr>
          <p:cNvGrpSpPr/>
          <p:nvPr/>
        </p:nvGrpSpPr>
        <p:grpSpPr>
          <a:xfrm>
            <a:off x="3481969" y="3111510"/>
            <a:ext cx="959635" cy="1242956"/>
            <a:chOff x="0" y="0"/>
            <a:chExt cx="1279514" cy="1657275"/>
          </a:xfrm>
        </p:grpSpPr>
        <p:sp>
          <p:nvSpPr>
            <p:cNvPr id="28" name="TextBox 28">
              <a:extLst>
                <a:ext uri="{FF2B5EF4-FFF2-40B4-BE49-F238E27FC236}">
                  <a16:creationId xmlns:a16="http://schemas.microsoft.com/office/drawing/2014/main" id="{93C04D80-55C1-B76E-ACD7-8661E625450E}"/>
                </a:ext>
              </a:extLst>
            </p:cNvPr>
            <p:cNvSpPr txBox="1"/>
            <p:nvPr/>
          </p:nvSpPr>
          <p:spPr>
            <a:xfrm>
              <a:off x="0" y="1370969"/>
              <a:ext cx="1279514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Hambriento</a:t>
              </a: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AEEA753-CF44-2EFC-3DB1-006A808B649E}"/>
                </a:ext>
              </a:extLst>
            </p:cNvPr>
            <p:cNvSpPr/>
            <p:nvPr/>
          </p:nvSpPr>
          <p:spPr>
            <a:xfrm>
              <a:off x="7905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0" name="Group 30">
            <a:extLst>
              <a:ext uri="{FF2B5EF4-FFF2-40B4-BE49-F238E27FC236}">
                <a16:creationId xmlns:a16="http://schemas.microsoft.com/office/drawing/2014/main" id="{2D3D5A32-FA6A-0233-549B-488117E27655}"/>
              </a:ext>
            </a:extLst>
          </p:cNvPr>
          <p:cNvGrpSpPr/>
          <p:nvPr/>
        </p:nvGrpSpPr>
        <p:grpSpPr>
          <a:xfrm>
            <a:off x="1978024" y="3111510"/>
            <a:ext cx="947777" cy="1242956"/>
            <a:chOff x="0" y="0"/>
            <a:chExt cx="1263703" cy="1657275"/>
          </a:xfrm>
        </p:grpSpPr>
        <p:sp>
          <p:nvSpPr>
            <p:cNvPr id="31" name="TextBox 31">
              <a:extLst>
                <a:ext uri="{FF2B5EF4-FFF2-40B4-BE49-F238E27FC236}">
                  <a16:creationId xmlns:a16="http://schemas.microsoft.com/office/drawing/2014/main" id="{BDA8F0E6-62A8-0572-1FB9-4E2ED2FC9EF4}"/>
                </a:ext>
              </a:extLst>
            </p:cNvPr>
            <p:cNvSpPr txBox="1"/>
            <p:nvPr/>
          </p:nvSpPr>
          <p:spPr>
            <a:xfrm>
              <a:off x="376292" y="1370969"/>
              <a:ext cx="511120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Feliz</a:t>
              </a: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B52528E4-2584-882A-7DFC-A01EF21256D9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3" name="Group 33">
            <a:extLst>
              <a:ext uri="{FF2B5EF4-FFF2-40B4-BE49-F238E27FC236}">
                <a16:creationId xmlns:a16="http://schemas.microsoft.com/office/drawing/2014/main" id="{2B8D6466-6BC5-B75B-1AC9-CAB35A841841}"/>
              </a:ext>
            </a:extLst>
          </p:cNvPr>
          <p:cNvGrpSpPr/>
          <p:nvPr/>
        </p:nvGrpSpPr>
        <p:grpSpPr>
          <a:xfrm>
            <a:off x="510257" y="3111510"/>
            <a:ext cx="947777" cy="1242956"/>
            <a:chOff x="0" y="0"/>
            <a:chExt cx="1263703" cy="1657275"/>
          </a:xfrm>
        </p:grpSpPr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id="{7BDD5DDA-049F-A676-B674-4D3E5238908D}"/>
                </a:ext>
              </a:extLst>
            </p:cNvPr>
            <p:cNvSpPr txBox="1"/>
            <p:nvPr/>
          </p:nvSpPr>
          <p:spPr>
            <a:xfrm>
              <a:off x="198074" y="1370969"/>
              <a:ext cx="86755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Enojado</a:t>
              </a: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EB60DD21-2A6B-D0F2-E497-08244B557515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6" name="Group 36">
            <a:extLst>
              <a:ext uri="{FF2B5EF4-FFF2-40B4-BE49-F238E27FC236}">
                <a16:creationId xmlns:a16="http://schemas.microsoft.com/office/drawing/2014/main" id="{F3BA97E2-29B3-CA51-8FDC-6A6E44668342}"/>
              </a:ext>
            </a:extLst>
          </p:cNvPr>
          <p:cNvGrpSpPr/>
          <p:nvPr/>
        </p:nvGrpSpPr>
        <p:grpSpPr>
          <a:xfrm>
            <a:off x="5034270" y="3111510"/>
            <a:ext cx="947777" cy="1242956"/>
            <a:chOff x="0" y="0"/>
            <a:chExt cx="1263703" cy="1657275"/>
          </a:xfrm>
        </p:grpSpPr>
        <p:sp>
          <p:nvSpPr>
            <p:cNvPr id="37" name="TextBox 37">
              <a:extLst>
                <a:ext uri="{FF2B5EF4-FFF2-40B4-BE49-F238E27FC236}">
                  <a16:creationId xmlns:a16="http://schemas.microsoft.com/office/drawing/2014/main" id="{51914887-80A0-E9B8-ED4B-AAF08A7D9A22}"/>
                </a:ext>
              </a:extLst>
            </p:cNvPr>
            <p:cNvSpPr txBox="1"/>
            <p:nvPr/>
          </p:nvSpPr>
          <p:spPr>
            <a:xfrm>
              <a:off x="138953" y="1370969"/>
              <a:ext cx="985797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Juguetón</a:t>
              </a: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BE29D9F9-8A57-61E4-0442-92B84422849E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39" name="Group 39">
            <a:extLst>
              <a:ext uri="{FF2B5EF4-FFF2-40B4-BE49-F238E27FC236}">
                <a16:creationId xmlns:a16="http://schemas.microsoft.com/office/drawing/2014/main" id="{A9360BA4-359E-9A68-EFFB-973BBEA5DFED}"/>
              </a:ext>
            </a:extLst>
          </p:cNvPr>
          <p:cNvGrpSpPr/>
          <p:nvPr/>
        </p:nvGrpSpPr>
        <p:grpSpPr>
          <a:xfrm>
            <a:off x="7961988" y="3104189"/>
            <a:ext cx="982512" cy="1242956"/>
            <a:chOff x="0" y="0"/>
            <a:chExt cx="1310016" cy="1657275"/>
          </a:xfrm>
        </p:grpSpPr>
        <p:sp>
          <p:nvSpPr>
            <p:cNvPr id="40" name="TextBox 40">
              <a:extLst>
                <a:ext uri="{FF2B5EF4-FFF2-40B4-BE49-F238E27FC236}">
                  <a16:creationId xmlns:a16="http://schemas.microsoft.com/office/drawing/2014/main" id="{7292B708-AA1D-12EC-E86A-1BA5216AE21D}"/>
                </a:ext>
              </a:extLst>
            </p:cNvPr>
            <p:cNvSpPr txBox="1"/>
            <p:nvPr/>
          </p:nvSpPr>
          <p:spPr>
            <a:xfrm>
              <a:off x="0" y="1370969"/>
              <a:ext cx="131001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Preocupado</a:t>
              </a: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C2D977D3-2AA1-90B7-1CA0-C3EC11374E4F}"/>
                </a:ext>
              </a:extLst>
            </p:cNvPr>
            <p:cNvSpPr/>
            <p:nvPr/>
          </p:nvSpPr>
          <p:spPr>
            <a:xfrm>
              <a:off x="23157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2" name="Group 42">
            <a:extLst>
              <a:ext uri="{FF2B5EF4-FFF2-40B4-BE49-F238E27FC236}">
                <a16:creationId xmlns:a16="http://schemas.microsoft.com/office/drawing/2014/main" id="{67591C3B-898D-A4D7-4BA3-F87EA3167DC1}"/>
              </a:ext>
            </a:extLst>
          </p:cNvPr>
          <p:cNvGrpSpPr/>
          <p:nvPr/>
        </p:nvGrpSpPr>
        <p:grpSpPr>
          <a:xfrm>
            <a:off x="6432983" y="3062982"/>
            <a:ext cx="947777" cy="1284164"/>
            <a:chOff x="0" y="0"/>
            <a:chExt cx="1263703" cy="1712218"/>
          </a:xfrm>
        </p:grpSpPr>
        <p:sp>
          <p:nvSpPr>
            <p:cNvPr id="43" name="TextBox 43">
              <a:extLst>
                <a:ext uri="{FF2B5EF4-FFF2-40B4-BE49-F238E27FC236}">
                  <a16:creationId xmlns:a16="http://schemas.microsoft.com/office/drawing/2014/main" id="{BFE57EBC-58B6-05AC-D28C-BDDCFE640FF8}"/>
                </a:ext>
              </a:extLst>
            </p:cNvPr>
            <p:cNvSpPr txBox="1"/>
            <p:nvPr/>
          </p:nvSpPr>
          <p:spPr>
            <a:xfrm>
              <a:off x="104509" y="1425913"/>
              <a:ext cx="1054685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Pensativo</a:t>
              </a: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057049DB-BF4E-92BC-9669-FE6ACEB29DA4}"/>
                </a:ext>
              </a:extLst>
            </p:cNvPr>
            <p:cNvSpPr/>
            <p:nvPr/>
          </p:nvSpPr>
          <p:spPr>
            <a:xfrm>
              <a:off x="0" y="0"/>
              <a:ext cx="1263703" cy="1373590"/>
            </a:xfrm>
            <a:custGeom>
              <a:avLst/>
              <a:gdLst/>
              <a:ahLst/>
              <a:cxnLst/>
              <a:rect l="l" t="t" r="r" b="b"/>
              <a:pathLst>
                <a:path w="1263703" h="1373590">
                  <a:moveTo>
                    <a:pt x="0" y="0"/>
                  </a:moveTo>
                  <a:lnTo>
                    <a:pt x="1263703" y="0"/>
                  </a:lnTo>
                  <a:lnTo>
                    <a:pt x="1263703" y="1373590"/>
                  </a:lnTo>
                  <a:lnTo>
                    <a:pt x="0" y="13735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>
                <a:extLs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5" name="Group 45">
            <a:extLst>
              <a:ext uri="{FF2B5EF4-FFF2-40B4-BE49-F238E27FC236}">
                <a16:creationId xmlns:a16="http://schemas.microsoft.com/office/drawing/2014/main" id="{9E2B22F0-FA46-D6BF-0FEF-5E3AEBB24CE6}"/>
              </a:ext>
            </a:extLst>
          </p:cNvPr>
          <p:cNvGrpSpPr/>
          <p:nvPr/>
        </p:nvGrpSpPr>
        <p:grpSpPr>
          <a:xfrm>
            <a:off x="1978024" y="4482489"/>
            <a:ext cx="947777" cy="1242956"/>
            <a:chOff x="0" y="0"/>
            <a:chExt cx="1263703" cy="1657275"/>
          </a:xfrm>
        </p:grpSpPr>
        <p:sp>
          <p:nvSpPr>
            <p:cNvPr id="46" name="TextBox 46">
              <a:extLst>
                <a:ext uri="{FF2B5EF4-FFF2-40B4-BE49-F238E27FC236}">
                  <a16:creationId xmlns:a16="http://schemas.microsoft.com/office/drawing/2014/main" id="{6B071A77-EF1B-AFAD-753B-981B5CE9232C}"/>
                </a:ext>
              </a:extLst>
            </p:cNvPr>
            <p:cNvSpPr txBox="1"/>
            <p:nvPr/>
          </p:nvSpPr>
          <p:spPr>
            <a:xfrm>
              <a:off x="221893" y="1370969"/>
              <a:ext cx="819917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Neutral</a:t>
              </a: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D793C3B9-2E7F-1B44-265D-F3BD66BC7011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0">
                <a:extLst>
                  <a:ext uri="{96DAC541-7B7A-43D3-8B79-37D633B846F1}">
                    <asvg:svgBlip xmlns:asvg="http://schemas.microsoft.com/office/drawing/2016/SVG/main" r:embed="rId3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48" name="Group 48">
            <a:extLst>
              <a:ext uri="{FF2B5EF4-FFF2-40B4-BE49-F238E27FC236}">
                <a16:creationId xmlns:a16="http://schemas.microsoft.com/office/drawing/2014/main" id="{06DC340E-F18D-7193-A675-BC4D89D36BFB}"/>
              </a:ext>
            </a:extLst>
          </p:cNvPr>
          <p:cNvGrpSpPr/>
          <p:nvPr/>
        </p:nvGrpSpPr>
        <p:grpSpPr>
          <a:xfrm>
            <a:off x="510257" y="4482489"/>
            <a:ext cx="947777" cy="1242956"/>
            <a:chOff x="0" y="0"/>
            <a:chExt cx="1263703" cy="1657275"/>
          </a:xfrm>
        </p:grpSpPr>
        <p:sp>
          <p:nvSpPr>
            <p:cNvPr id="49" name="TextBox 49">
              <a:extLst>
                <a:ext uri="{FF2B5EF4-FFF2-40B4-BE49-F238E27FC236}">
                  <a16:creationId xmlns:a16="http://schemas.microsoft.com/office/drawing/2014/main" id="{E36A9666-B91F-940B-A4A4-1D604C1618BE}"/>
                </a:ext>
              </a:extLst>
            </p:cNvPr>
            <p:cNvSpPr txBox="1"/>
            <p:nvPr/>
          </p:nvSpPr>
          <p:spPr>
            <a:xfrm>
              <a:off x="215267" y="1370969"/>
              <a:ext cx="833169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Molesto</a:t>
              </a: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8A67CB5D-B858-1864-F0D5-603CD3710E2D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2">
                <a:extLst>
                  <a:ext uri="{96DAC541-7B7A-43D3-8B79-37D633B846F1}">
                    <asvg:svgBlip xmlns:asvg="http://schemas.microsoft.com/office/drawing/2016/SVG/main" r:embed="rId3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136E9FF2-841C-9AA2-EEFF-9BD1EBD56479}"/>
              </a:ext>
            </a:extLst>
          </p:cNvPr>
          <p:cNvGrpSpPr/>
          <p:nvPr/>
        </p:nvGrpSpPr>
        <p:grpSpPr>
          <a:xfrm>
            <a:off x="7961988" y="453175"/>
            <a:ext cx="950041" cy="1239634"/>
            <a:chOff x="0" y="0"/>
            <a:chExt cx="1266721" cy="1652845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F6FED8C-088E-11C3-D402-835A034EC982}"/>
                </a:ext>
              </a:extLst>
            </p:cNvPr>
            <p:cNvSpPr txBox="1"/>
            <p:nvPr/>
          </p:nvSpPr>
          <p:spPr>
            <a:xfrm>
              <a:off x="311197" y="1366539"/>
              <a:ext cx="644326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Triste</a:t>
              </a: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6BEB383B-F08A-69BF-45E7-62AEF29C76ED}"/>
                </a:ext>
              </a:extLst>
            </p:cNvPr>
            <p:cNvSpPr/>
            <p:nvPr/>
          </p:nvSpPr>
          <p:spPr>
            <a:xfrm>
              <a:off x="0" y="0"/>
              <a:ext cx="1266721" cy="1266721"/>
            </a:xfrm>
            <a:custGeom>
              <a:avLst/>
              <a:gdLst/>
              <a:ahLst/>
              <a:cxnLst/>
              <a:rect l="l" t="t" r="r" b="b"/>
              <a:pathLst>
                <a:path w="1266721" h="1266721">
                  <a:moveTo>
                    <a:pt x="0" y="0"/>
                  </a:moveTo>
                  <a:lnTo>
                    <a:pt x="1266721" y="0"/>
                  </a:lnTo>
                  <a:lnTo>
                    <a:pt x="1266721" y="1266721"/>
                  </a:lnTo>
                  <a:lnTo>
                    <a:pt x="0" y="12667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4" name="Group 54">
            <a:extLst>
              <a:ext uri="{FF2B5EF4-FFF2-40B4-BE49-F238E27FC236}">
                <a16:creationId xmlns:a16="http://schemas.microsoft.com/office/drawing/2014/main" id="{06E395B6-C580-92EC-5367-21464F900747}"/>
              </a:ext>
            </a:extLst>
          </p:cNvPr>
          <p:cNvGrpSpPr/>
          <p:nvPr/>
        </p:nvGrpSpPr>
        <p:grpSpPr>
          <a:xfrm>
            <a:off x="6382759" y="1724773"/>
            <a:ext cx="947777" cy="1238502"/>
            <a:chOff x="0" y="0"/>
            <a:chExt cx="1263703" cy="1651336"/>
          </a:xfrm>
        </p:grpSpPr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AFAFB8FC-6AD4-BCE8-34F1-354AE5CD3D90}"/>
                </a:ext>
              </a:extLst>
            </p:cNvPr>
            <p:cNvSpPr txBox="1"/>
            <p:nvPr/>
          </p:nvSpPr>
          <p:spPr>
            <a:xfrm>
              <a:off x="155061" y="1365030"/>
              <a:ext cx="953580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Relajado</a:t>
              </a:r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BBED63FA-A302-D02A-5959-09158566BC78}"/>
                </a:ext>
              </a:extLst>
            </p:cNvPr>
            <p:cNvSpPr/>
            <p:nvPr/>
          </p:nvSpPr>
          <p:spPr>
            <a:xfrm>
              <a:off x="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  <p:grpSp>
        <p:nvGrpSpPr>
          <p:cNvPr id="57" name="Group 57">
            <a:extLst>
              <a:ext uri="{FF2B5EF4-FFF2-40B4-BE49-F238E27FC236}">
                <a16:creationId xmlns:a16="http://schemas.microsoft.com/office/drawing/2014/main" id="{BD185634-21CC-2064-7980-E631ECC0FF7B}"/>
              </a:ext>
            </a:extLst>
          </p:cNvPr>
          <p:cNvGrpSpPr/>
          <p:nvPr/>
        </p:nvGrpSpPr>
        <p:grpSpPr>
          <a:xfrm>
            <a:off x="7850526" y="1739784"/>
            <a:ext cx="947777" cy="1223491"/>
            <a:chOff x="0" y="0"/>
            <a:chExt cx="1263703" cy="1631321"/>
          </a:xfrm>
        </p:grpSpPr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9179E1D9-477C-0779-D561-C5B4E6BF241D}"/>
                </a:ext>
              </a:extLst>
            </p:cNvPr>
            <p:cNvSpPr/>
            <p:nvPr/>
          </p:nvSpPr>
          <p:spPr>
            <a:xfrm>
              <a:off x="0" y="0"/>
              <a:ext cx="1263703" cy="1373590"/>
            </a:xfrm>
            <a:custGeom>
              <a:avLst/>
              <a:gdLst/>
              <a:ahLst/>
              <a:cxnLst/>
              <a:rect l="l" t="t" r="r" b="b"/>
              <a:pathLst>
                <a:path w="1263703" h="1373590">
                  <a:moveTo>
                    <a:pt x="0" y="0"/>
                  </a:moveTo>
                  <a:lnTo>
                    <a:pt x="1263703" y="0"/>
                  </a:lnTo>
                  <a:lnTo>
                    <a:pt x="1263703" y="1373590"/>
                  </a:lnTo>
                  <a:lnTo>
                    <a:pt x="0" y="13735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8">
                <a:extLst>
                  <a:ext uri="{96DAC541-7B7A-43D3-8B79-37D633B846F1}">
                    <asvg:svgBlip xmlns:asvg="http://schemas.microsoft.com/office/drawing/2016/SVG/main" r:embed="rId3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  <p:sp>
          <p:nvSpPr>
            <p:cNvPr id="59" name="TextBox 59">
              <a:extLst>
                <a:ext uri="{FF2B5EF4-FFF2-40B4-BE49-F238E27FC236}">
                  <a16:creationId xmlns:a16="http://schemas.microsoft.com/office/drawing/2014/main" id="{D12B0610-E1B1-A7D3-499C-69B423C3F8B7}"/>
                </a:ext>
              </a:extLst>
            </p:cNvPr>
            <p:cNvSpPr txBox="1"/>
            <p:nvPr/>
          </p:nvSpPr>
          <p:spPr>
            <a:xfrm>
              <a:off x="69665" y="1345015"/>
              <a:ext cx="1124373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Soñoliento</a:t>
              </a:r>
            </a:p>
          </p:txBody>
        </p:sp>
      </p:grpSp>
      <p:grpSp>
        <p:nvGrpSpPr>
          <p:cNvPr id="60" name="Group 60">
            <a:extLst>
              <a:ext uri="{FF2B5EF4-FFF2-40B4-BE49-F238E27FC236}">
                <a16:creationId xmlns:a16="http://schemas.microsoft.com/office/drawing/2014/main" id="{0CFDC9B5-BFC2-FB22-9387-34B7F6E64FFF}"/>
              </a:ext>
            </a:extLst>
          </p:cNvPr>
          <p:cNvGrpSpPr/>
          <p:nvPr/>
        </p:nvGrpSpPr>
        <p:grpSpPr>
          <a:xfrm>
            <a:off x="6382759" y="454307"/>
            <a:ext cx="1015757" cy="1238502"/>
            <a:chOff x="0" y="0"/>
            <a:chExt cx="1354342" cy="1651336"/>
          </a:xfrm>
        </p:grpSpPr>
        <p:sp>
          <p:nvSpPr>
            <p:cNvPr id="61" name="TextBox 61">
              <a:extLst>
                <a:ext uri="{FF2B5EF4-FFF2-40B4-BE49-F238E27FC236}">
                  <a16:creationId xmlns:a16="http://schemas.microsoft.com/office/drawing/2014/main" id="{5B5A1FD3-D1AC-7AE9-9015-4B42714C81AD}"/>
                </a:ext>
              </a:extLst>
            </p:cNvPr>
            <p:cNvSpPr txBox="1"/>
            <p:nvPr/>
          </p:nvSpPr>
          <p:spPr>
            <a:xfrm>
              <a:off x="0" y="1365030"/>
              <a:ext cx="1354342" cy="286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  <a:spcBef>
                  <a:spcPct val="0"/>
                </a:spcBef>
              </a:pPr>
              <a:r>
                <a:rPr lang="en-US" sz="1295" b="1">
                  <a:solidFill>
                    <a:srgbClr val="000000"/>
                  </a:solidFill>
                  <a:latin typeface="Mali Medium"/>
                  <a:ea typeface="Mali Medium"/>
                  <a:cs typeface="Mali Medium"/>
                  <a:sym typeface="Mali Medium"/>
                </a:rPr>
                <a:t>Sorprendido</a:t>
              </a:r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DC2CEC9A-4F80-C9EB-17DB-23773CFA29EA}"/>
                </a:ext>
              </a:extLst>
            </p:cNvPr>
            <p:cNvSpPr/>
            <p:nvPr/>
          </p:nvSpPr>
          <p:spPr>
            <a:xfrm>
              <a:off x="45320" y="0"/>
              <a:ext cx="1263703" cy="1263703"/>
            </a:xfrm>
            <a:custGeom>
              <a:avLst/>
              <a:gdLst/>
              <a:ahLst/>
              <a:cxnLst/>
              <a:rect l="l" t="t" r="r" b="b"/>
              <a:pathLst>
                <a:path w="1263703" h="1263703">
                  <a:moveTo>
                    <a:pt x="0" y="0"/>
                  </a:moveTo>
                  <a:lnTo>
                    <a:pt x="1263703" y="0"/>
                  </a:lnTo>
                  <a:lnTo>
                    <a:pt x="1263703" y="1263703"/>
                  </a:lnTo>
                  <a:lnTo>
                    <a:pt x="0" y="1263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0">
                <a:extLst>
                  <a:ext uri="{96DAC541-7B7A-43D3-8B79-37D633B846F1}">
                    <asvg:svgBlip xmlns:asvg="http://schemas.microsoft.com/office/drawing/2016/SVG/main" r:embed="rId4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BO"/>
            </a:p>
          </p:txBody>
        </p:sp>
      </p:grpSp>
    </p:spTree>
    <p:extLst>
      <p:ext uri="{BB962C8B-B14F-4D97-AF65-F5344CB8AC3E}">
        <p14:creationId xmlns:p14="http://schemas.microsoft.com/office/powerpoint/2010/main" val="2899779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20</Words>
  <Application>Microsoft Macintosh PowerPoint</Application>
  <PresentationFormat>Carta (216 x 279 mm)</PresentationFormat>
  <Paragraphs>20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Mali Medium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</cp:revision>
  <dcterms:created xsi:type="dcterms:W3CDTF">2025-02-18T01:41:04Z</dcterms:created>
  <dcterms:modified xsi:type="dcterms:W3CDTF">2025-03-10T14:37:08Z</dcterms:modified>
</cp:coreProperties>
</file>