
<file path=[Content_Types].xml><?xml version="1.0" encoding="utf-8"?>
<Types xmlns="http://schemas.openxmlformats.org/package/2006/content-types">
  <Default Extension="bmp" ContentType="image/bmp"/>
  <Default Extension="gif" ContentType="image/gif"/>
  <Default Extension="jpeg" ContentType="image/jpg"/>
  <Default Extension="mov" ContentType="application/movie"/>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notesSlides/notesSlide8.xml" ContentType="application/vnd.openxmlformats-officedocument.presentationml.notesSlide+xml"/>
  <Override PartName="/ppt/slides/slide10.xml" ContentType="application/vnd.openxmlformats-officedocument.presentationml.slide+xml"/>
  <Override PartName="/ppt/notesSlides/notesSlide9.xml" ContentType="application/vnd.openxmlformats-officedocument.presentationml.notesSlide+xml"/>
  <Override PartName="/ppt/slides/slide11.xml" ContentType="application/vnd.openxmlformats-officedocument.presentationml.slide+xml"/>
  <Override PartName="/ppt/notesSlides/notesSlide10.xml" ContentType="application/vnd.openxmlformats-officedocument.presentationml.notesSlide+xml"/>
  <Override PartName="/ppt/slides/slide12.xml" ContentType="application/vnd.openxmlformats-officedocument.presentationml.slide+xml"/>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16.xml" ContentType="application/vnd.openxmlformats-officedocument.presentationml.notesSlide+xml"/>
  <Override PartName="/ppt/slides/slide18.xml" ContentType="application/vnd.openxmlformats-officedocument.presentationml.slide+xml"/>
  <Override PartName="/ppt/notesSlides/notesSlide17.xml" ContentType="application/vnd.openxmlformats-officedocument.presentationml.notesSlide+xml"/>
  <Override PartName="/ppt/slides/slide19.xml" ContentType="application/vnd.openxmlformats-officedocument.presentationml.slide+xml"/>
  <Override PartName="/ppt/notesSlides/notesSlide18.xml" ContentType="application/vnd.openxmlformats-officedocument.presentationml.notesSlide+xml"/>
  <Override PartName="/ppt/slides/slide20.xml" ContentType="application/vnd.openxmlformats-officedocument.presentationml.slide+xml"/>
  <Override PartName="/ppt/notesSlides/notesSlide19.xml" ContentType="application/vnd.openxmlformats-officedocument.presentationml.notesSlide+xml"/>
  <Override PartName="/ppt/slides/slide21.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24.xml" ContentType="application/vnd.openxmlformats-officedocument.presentationml.notesSlide+xml"/>
  <Override PartName="/ppt/slides/slide26.xml" ContentType="application/vnd.openxmlformats-officedocument.presentationml.slide+xml"/>
  <Override PartName="/ppt/notesSlides/notesSlide25.xml" ContentType="application/vnd.openxmlformats-officedocument.presentationml.notesSlide+xml"/>
  <Override PartName="/ppt/tableStyles.xml" ContentType="application/vnd.openxmlformats-officedocument.presentationml.tableStyles+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media1.mp4" ContentType="video/unknown"/>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ommentAuthors" Target="commentAuthors.xml"/><Relationship Id="rId21" Type="http://schemas.openxmlformats.org/officeDocument/2006/relationships/slide" Target="slides/slide14.xml"/><Relationship Id="rId34" Type="http://schemas.openxmlformats.org/officeDocument/2006/relationships/customXml" Target="../customXml/item1.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2" Type="http://schemas.openxmlformats.org/officeDocument/2006/relationships/viewProps" Target="viewProps.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ustomXml" Target="../customXml/item3.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ustomXml" Target="../customXml/item2.xml"/><Relationship Id="rId8" Type="http://schemas.openxmlformats.org/officeDocument/2006/relationships/slide" Target="slides/slide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a:p>
        </p:txBody>
      </p:sp>
      <p:sp>
        <p:nvSpPr>
          <p:cNvPr id="101" name="Shape 101"/>
          <p:cNvSpPr/>
          <p:nvPr>
            <p:ph type="body" sz="quarter" idx="1"/>
          </p:nvPr>
        </p:nvSpPr>
        <p:spPr>
          <a:prstGeom prst="rect">
            <a:avLst/>
          </a:prstGeom>
        </p:spPr>
        <p:txBody>
          <a:bodyPr/>
          <a:lstStyle/>
          <a:p>
            <a:pPr/>
            <a:r>
              <a:t>JESUS É ESSENCIAL PARA A FAMÍLIA</a:t>
            </a:r>
          </a:p>
          <a:p>
            <a:pPr/>
            <a:r>
              <a:t>Texto Base: Jo 2:1-11</a:t>
            </a:r>
          </a:p>
          <a:p>
            <a:pPr/>
          </a:p>
          <a:p>
            <a:pPr/>
            <a:r>
              <a:t>Vanessa Meira</a:t>
            </a:r>
          </a:p>
          <a:p>
            <a:pPr/>
            <a:r>
              <a:t>Isaac Malheiros</a:t>
            </a:r>
          </a:p>
          <a:p>
            <a:pPr/>
            <a:r>
              <a:t>Professores de Teologia no SALT/UNASP</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lnSpc>
                <a:spcPct val="107000"/>
              </a:lnSpc>
              <a:spcBef>
                <a:spcPts val="800"/>
              </a:spcBef>
              <a:defRPr sz="1800">
                <a:latin typeface="Aptos ExtraBold Italic"/>
                <a:ea typeface="Aptos ExtraBold Italic"/>
                <a:cs typeface="Aptos ExtraBold Italic"/>
                <a:sym typeface="Aptos ExtraBold Italic"/>
              </a:defRPr>
            </a:pPr>
            <a:r>
              <a:t>El pueblo de Dios no hacía nada de eso. Cada bebé israelita era cuidado y amamantado. Los primeros cristianos se opusieron al aborto y al abandono infantil. La influencia cristiana dio un sentido sagrado a la vida de los niños. Por causa de ellos, el infanticidio fue legalmente prohibido en el imperio romano. </a:t>
            </a:r>
          </a:p>
          <a:p>
            <a:pPr>
              <a:lnSpc>
                <a:spcPct val="117999"/>
              </a:lnSpc>
              <a:defRPr sz="1800">
                <a:latin typeface="Aptos ExtraBold Italic"/>
                <a:ea typeface="Aptos ExtraBold Italic"/>
                <a:cs typeface="Aptos ExtraBold Italic"/>
                <a:sym typeface="Aptos ExtraBold Italic"/>
              </a:defRPr>
            </a:pPr>
          </a:p>
          <a:p>
            <a:pPr>
              <a:lnSpc>
                <a:spcPct val="117999"/>
              </a:lnSpc>
              <a:defRPr sz="1800">
                <a:latin typeface="Aptos ExtraBold Italic"/>
                <a:ea typeface="Aptos ExtraBold Italic"/>
                <a:cs typeface="Aptos ExtraBold Italic"/>
                <a:sym typeface="Aptos ExtraBold Italic"/>
              </a:defRPr>
            </a:pPr>
            <a:r>
              <a:t>La fe cristiana ayudó a conservar la familia como una unidad básica de la sociedad. Los cristianos restauraron la dignidad del matrimonio en el imperio romano. Una de las razones de la decadencia del imperio romano fue la disolución de las familias. La nación es un reflejo del hogar, y siempre que las familias son eliminadas, la nación también se debilita.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a:lnSpc>
                <a:spcPct val="107000"/>
              </a:lnSpc>
              <a:spcBef>
                <a:spcPts val="800"/>
              </a:spcBef>
              <a:defRPr sz="1800">
                <a:latin typeface="Aptos ExtraBold Italic"/>
                <a:ea typeface="Aptos ExtraBold Italic"/>
                <a:cs typeface="Aptos ExtraBold Italic"/>
                <a:sym typeface="Aptos ExtraBold Italic"/>
              </a:defRPr>
            </a:pPr>
            <a:r>
              <a:t>Ilustración: En las primeras semanas que nuestra hija estaba asistiendo a la escuela ella llegó con una queja, muy llorosa y sentida:</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ptos ExtraBold Italic"/>
                <a:ea typeface="Aptos ExtraBold Italic"/>
                <a:cs typeface="Aptos ExtraBold Italic"/>
                <a:sym typeface="Aptos ExtraBold Italic"/>
              </a:defRPr>
            </a:pPr>
            <a:r>
              <a:t>--Mamá, Amanda no quiere que yo sea amiga de Nicolás. Ella dice que, si soy amiga de él, no puedo ser amiga de ella. </a:t>
            </a:r>
          </a:p>
          <a:p>
            <a:pPr>
              <a:lnSpc>
                <a:spcPct val="107000"/>
              </a:lnSpc>
              <a:spcBef>
                <a:spcPts val="800"/>
              </a:spcBef>
              <a:defRPr sz="1800">
                <a:latin typeface="Aptos ExtraBold Italic"/>
                <a:ea typeface="Aptos ExtraBold Italic"/>
                <a:cs typeface="Aptos ExtraBold Italic"/>
                <a:sym typeface="Aptos ExtraBold Italic"/>
              </a:defRPr>
            </a:pPr>
            <a:r>
              <a:t>Y la madre, intentando entender el problema, preguntó:</a:t>
            </a:r>
          </a:p>
          <a:p>
            <a:pPr>
              <a:lnSpc>
                <a:spcPct val="107000"/>
              </a:lnSpc>
              <a:spcBef>
                <a:spcPts val="800"/>
              </a:spcBef>
              <a:defRPr sz="1800">
                <a:latin typeface="Aptos ExtraBold Italic"/>
                <a:ea typeface="Aptos ExtraBold Italic"/>
                <a:cs typeface="Aptos ExtraBold Italic"/>
                <a:sym typeface="Aptos ExtraBold Italic"/>
              </a:defRPr>
            </a:pPr>
            <a:r>
              <a:t>--Y a ti te gusta mucho Nicolás también, ¿es así?</a:t>
            </a:r>
          </a:p>
          <a:p>
            <a:pPr>
              <a:lnSpc>
                <a:spcPct val="107000"/>
              </a:lnSpc>
              <a:spcBef>
                <a:spcPts val="800"/>
              </a:spcBef>
              <a:defRPr sz="1800">
                <a:latin typeface="Aptos ExtraBold Italic"/>
                <a:ea typeface="Aptos ExtraBold Italic"/>
                <a:cs typeface="Aptos ExtraBold Italic"/>
                <a:sym typeface="Aptos ExtraBold Italic"/>
              </a:defRPr>
            </a:pPr>
            <a:r>
              <a:t>Y la pequeña respondió con firmeza:</a:t>
            </a:r>
          </a:p>
          <a:p>
            <a:pPr>
              <a:lnSpc>
                <a:spcPct val="107000"/>
              </a:lnSpc>
              <a:spcBef>
                <a:spcPts val="800"/>
              </a:spcBef>
              <a:defRPr sz="1800">
                <a:latin typeface="Aptos ExtraBold Italic"/>
                <a:ea typeface="Aptos ExtraBold Italic"/>
                <a:cs typeface="Aptos ExtraBold Italic"/>
                <a:sym typeface="Aptos ExtraBold Italic"/>
              </a:defRPr>
            </a:pPr>
            <a:r>
              <a:t>--No, solo que yo no quiero que Amanda me mande.</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ptos ExtraBold Italic"/>
                <a:ea typeface="Aptos ExtraBold Italic"/>
                <a:cs typeface="Aptos ExtraBold Italic"/>
                <a:sym typeface="Aptos ExtraBold Italic"/>
              </a:defRPr>
            </a:pPr>
            <a:r>
              <a:t>Vean. Ella era solo una niña, pero ya revelaba una tendencia muy humana: la resistencia a la obediencia.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Shape 215"/>
          <p:cNvSpPr/>
          <p:nvPr>
            <p:ph type="sldImg"/>
          </p:nvPr>
        </p:nvSpPr>
        <p:spPr>
          <a:prstGeom prst="rect">
            <a:avLst/>
          </a:prstGeom>
        </p:spPr>
        <p:txBody>
          <a:bodyPr/>
          <a:lstStyle/>
          <a:p>
            <a:pPr/>
          </a:p>
        </p:txBody>
      </p:sp>
      <p:sp>
        <p:nvSpPr>
          <p:cNvPr id="216" name="Shape 216"/>
          <p:cNvSpPr/>
          <p:nvPr>
            <p:ph type="body" sz="quarter" idx="1"/>
          </p:nvPr>
        </p:nvSpPr>
        <p:spPr>
          <a:prstGeom prst="rect">
            <a:avLst/>
          </a:prstGeom>
        </p:spPr>
        <p:txBody>
          <a:bodyPr/>
          <a:lstStyle/>
          <a:p>
            <a:pPr>
              <a:lnSpc>
                <a:spcPct val="107000"/>
              </a:lnSpc>
              <a:spcBef>
                <a:spcPts val="800"/>
              </a:spcBef>
              <a:defRPr sz="1800">
                <a:latin typeface="Aptos ExtraBold Italic"/>
                <a:ea typeface="Aptos ExtraBold Italic"/>
                <a:cs typeface="Aptos ExtraBold Italic"/>
                <a:sym typeface="Aptos ExtraBold Italic"/>
              </a:defRPr>
            </a:pPr>
            <a:r>
              <a:t>Tenemos que obedecer y hacer lo que Jesús manda, aunque vaya contra la opinión de la mayoría. Los siervos del casamiento en Caná podrían haber discutido o cuestionado, pero obedecieron en seguida. Jesús dijo: “Llenad estas tinajas de agua”. Y ellos las llenaron (v. 7). Jesús dijo: “Llévenlo al maestresala”. “Y se lo llevaron” (v. 8). Así de sencillo. </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ptos ExtraBold Italic"/>
                <a:ea typeface="Aptos ExtraBold Italic"/>
                <a:cs typeface="Aptos ExtraBold Italic"/>
                <a:sym typeface="Aptos ExtraBold Italic"/>
              </a:defRPr>
            </a:pPr>
            <a:r>
              <a:t>La obediencia abre camino a los milagros. La gracia no se opone al esfuerzo. Gracia es lo contrario de mérito. Quien fue salvo por la gracia, obedece. </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ptos ExtraBold Italic"/>
                <a:ea typeface="Aptos ExtraBold Italic"/>
                <a:cs typeface="Aptos ExtraBold Italic"/>
                <a:sym typeface="Aptos ExtraBold Italic"/>
              </a:defRPr>
            </a:pPr>
            <a:r>
              <a:t>El tema actual es: “siga su corazón”. Pero la Biblia dice que el corazón es engañoso (Jer. 17:9). Esa idea de seguir el corazón es un eco de la caída registrada en Génesis 3. Por más que los rebeldes intenten mostrarse inteligentes y parecer modernos, son tan antiguos como la serpiente del Edén. Pero no importa si todo el mundo dice sí; si Dios dice no, ese esa debe ser nuestra posición.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lvl1pPr>
              <a:lnSpc>
                <a:spcPct val="117999"/>
              </a:lnSpc>
            </a:lvl1pPr>
          </a:lstStyle>
          <a:p>
            <a:pPr/>
            <a:r>
              <a:t>III.  LO MEJOR PUEDE ESTAR MÁS ADELANTE (Juan 2:9-11).</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p>
            <a:pPr>
              <a:lnSpc>
                <a:spcPct val="107000"/>
              </a:lnSpc>
              <a:spcBef>
                <a:spcPts val="800"/>
              </a:spcBef>
              <a:defRPr sz="1800">
                <a:latin typeface="Aptos ExtraBold Italic"/>
                <a:ea typeface="Aptos ExtraBold Italic"/>
                <a:cs typeface="Aptos ExtraBold Italic"/>
                <a:sym typeface="Aptos ExtraBold Italic"/>
              </a:defRPr>
            </a:pPr>
            <a:r>
              <a:t>El maestro de ceremonias probó el agua y notó que se había transformado en vino, con buen sabor, color y aroma. En la Biblia el vino es símbolo de alegría. Jesús devolvió la alegría. Y el fruto del milagro fue superior, fue de calidad mayor. La familia no fue creada para ser algo que se deteriora a lo largo del tiempo. Con Jesús cada vez es mejor. Así las familias son el escenario del poder de Dios, son vitrinas ambulantes de lo que Jesús puede hacer.  </a:t>
            </a:r>
          </a:p>
          <a:p>
            <a:pPr>
              <a:lnSpc>
                <a:spcPct val="107000"/>
              </a:lnSpc>
              <a:spcBef>
                <a:spcPts val="800"/>
              </a:spcBef>
              <a:defRPr sz="1800">
                <a:latin typeface="Aptos ExtraBold Italic"/>
                <a:ea typeface="Aptos ExtraBold Italic"/>
                <a:cs typeface="Aptos ExtraBold Italic"/>
                <a:sym typeface="Aptos ExtraBold Italic"/>
              </a:defRPr>
            </a:pPr>
            <a:r>
              <a:t>El matrimonio es una institución sagrada, creada por Dios antes del pecado. Pero hoy es el blanco de burlas y bromas, visto como castigo o prisión. Ningún cristiano debería hablar mal del matrimonio: “Honroso sea en todos el matrimonio” (Heb. 13:4).</a:t>
            </a:r>
          </a:p>
          <a:p>
            <a:pPr>
              <a:lnSpc>
                <a:spcPct val="107000"/>
              </a:lnSpc>
              <a:spcBef>
                <a:spcPts val="800"/>
              </a:spcBef>
              <a:defRPr sz="1800">
                <a:latin typeface="Aptos ExtraBold Italic"/>
                <a:ea typeface="Aptos ExtraBold Italic"/>
                <a:cs typeface="Aptos ExtraBold Italic"/>
                <a:sym typeface="Aptos ExtraBold Italic"/>
              </a:defRPr>
            </a:pPr>
            <a:r>
              <a:t>La presencia de Jesús cambia una familia del agua al mejor vino. Pero los “maestros de ceremonia” de la cultura moderna ofrecen vinos falsificados. Ellos hacen evaluaciones equivocadas acerca de lo que es el “amor” y la “felicidad”. El resultado es: nacen más niños sin el apellido paterno en el certificado de nacimiento, más personas piden divorcio y menos personas se preocupan en seguir los modelos familiares bíblicos.</a:t>
            </a:r>
          </a:p>
          <a:p>
            <a:pPr>
              <a:lnSpc>
                <a:spcPct val="117999"/>
              </a:lnSpc>
              <a:defRPr sz="1800">
                <a:latin typeface="Aptos ExtraBold Italic"/>
                <a:ea typeface="Aptos ExtraBold Italic"/>
                <a:cs typeface="Aptos ExtraBold Italic"/>
                <a:sym typeface="Aptos ExtraBold Italic"/>
              </a:defRPr>
            </a:pPr>
            <a:r>
              <a:t>El egoísmo de los niños está siendo mimado, y ellos no logran aceptar el “no”. Las emociones empeoraron la experiencia familiar, pero los “maestros de ceremonia” insisten que ese vino es mejor. Solo cuando Jesús produce el vino las cosas mejoran con el pasar del tiempo.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Ilustración. Un anciano visitaba a su esposa en una casa de reposo todos los días. Ella sufría de Alzheimer en estado avanzado y ya no lo reconocía. Un día alguien le preguntó: “¿Por qué usted continúa visitándola? Ella no sabe quién es usted”. El hombre respondió: “Ella puede no recordar quien soy yo, pero yo recuerdo quién es ella”.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Shape 256"/>
          <p:cNvSpPr/>
          <p:nvPr>
            <p:ph type="sldImg"/>
          </p:nvPr>
        </p:nvSpPr>
        <p:spPr>
          <a:prstGeom prst="rect">
            <a:avLst/>
          </a:prstGeom>
        </p:spPr>
        <p:txBody>
          <a:bodyPr/>
          <a:lstStyle/>
          <a:p>
            <a:pPr/>
          </a:p>
        </p:txBody>
      </p:sp>
      <p:sp>
        <p:nvSpPr>
          <p:cNvPr id="257" name="Shape 257"/>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Los principios de Dios para un hogar feliz son: Primero, un compromiso con Jesús, y después un compromiso inquebrantable unos con otros. Jesús salvó esa fiesta de casamiento, él transformó la angustia de un matrimonio en un testimonio. El texto dice que ese milagro fue una “señal”. Cuando Jesús transforma nuestro sufrimiento en testimonio, usamos nuestra experiencia para atraer a otros a él.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lvl1pPr>
              <a:lnSpc>
                <a:spcPct val="117999"/>
              </a:lnSpc>
            </a:lvl1pPr>
          </a:lstStyle>
          <a:p>
            <a:pPr/>
            <a:r>
              <a:t>CONCLUSIÓN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a:p>
        </p:txBody>
      </p:sp>
      <p:sp>
        <p:nvSpPr>
          <p:cNvPr id="270" name="Shape 270"/>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Cuando Dios anunció su plan a Abraham, le dijo: “y serán benditas en ti todas las familias de la tierra” (Gén. 12:3). El Señor tiene un compromiso eterno con las familias.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Es curioso observar que, desde el comienzo al fin de su historia en la Tierra, Jesús se preocupaba por la familia. Él comenzó su ministerio en un casamiento, y cuando vamos a la cruz en Juan 19:25-27 vemos una escena emocionante. En el último momento, al ver que se acercaba su muerte, Jesús puso a su madre bajo la responsabilidad de Juan.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 name="Shape 114"/>
          <p:cNvSpPr/>
          <p:nvPr>
            <p:ph type="sldImg"/>
          </p:nvPr>
        </p:nvSpPr>
        <p:spPr>
          <a:prstGeom prst="rect">
            <a:avLst/>
          </a:prstGeom>
        </p:spPr>
        <p:txBody>
          <a:bodyPr/>
          <a:lstStyle/>
          <a:p>
            <a:pPr/>
          </a:p>
        </p:txBody>
      </p:sp>
      <p:sp>
        <p:nvSpPr>
          <p:cNvPr id="115" name="Shape 115"/>
          <p:cNvSpPr/>
          <p:nvPr>
            <p:ph type="body" sz="quarter" idx="1"/>
          </p:nvPr>
        </p:nvSpPr>
        <p:spPr>
          <a:prstGeom prst="rect">
            <a:avLst/>
          </a:prstGeom>
        </p:spPr>
        <p:txBody>
          <a:bodyPr/>
          <a:lstStyle/>
          <a:p>
            <a:pPr>
              <a:lnSpc>
                <a:spcPct val="117999"/>
              </a:lnSpc>
            </a:pPr>
            <a:r>
              <a:t>El matrimonio y la familia están siendo atacados. La mayor crisis del mundo hoy no es económica o política. Es la crisis de la familia. Y ese ataque es para volverla indefinida, amorfa.</a:t>
            </a:r>
          </a:p>
          <a:p>
            <a:pPr>
              <a:lnSpc>
                <a:spcPct val="117999"/>
              </a:lnSpc>
            </a:pPr>
          </a:p>
          <a:p>
            <a:pPr>
              <a:lnSpc>
                <a:spcPct val="107000"/>
              </a:lnSpc>
              <a:spcBef>
                <a:spcPts val="800"/>
              </a:spcBef>
              <a:defRPr sz="1800">
                <a:latin typeface="Arial"/>
                <a:ea typeface="Arial"/>
                <a:cs typeface="Arial"/>
                <a:sym typeface="Arial"/>
              </a:defRPr>
            </a:pPr>
            <a:r>
              <a:t>La familia siempre fue un blanco preferido del enemigo. Pero, alabado sea Dios, la familia también es el blanco preferido de Jesús, y él es mucho más poderoso.</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p>
          <a:p>
            <a:pPr>
              <a:lnSpc>
                <a:spcPct val="107000"/>
              </a:lnSpc>
              <a:spcBef>
                <a:spcPts val="800"/>
              </a:spcBef>
              <a:defRPr sz="1800">
                <a:latin typeface="Arial"/>
                <a:ea typeface="Arial"/>
                <a:cs typeface="Arial"/>
                <a:sym typeface="Arial"/>
              </a:defRPr>
            </a:pPr>
            <a:r>
              <a:t>Jesús comenzó su ministerio en una pequeña villa, durante una fiesta de casamiento. Vamos a leer esa historia. </a:t>
            </a:r>
            <a:endParaRPr>
              <a:latin typeface="Aptos ExtraBold Italic"/>
              <a:ea typeface="Aptos ExtraBold Italic"/>
              <a:cs typeface="Aptos ExtraBold Italic"/>
              <a:sym typeface="Aptos ExtraBold Italic"/>
            </a:endParaRPr>
          </a:p>
          <a:p>
            <a:pPr>
              <a:lnSpc>
                <a:spcPct val="117999"/>
              </a:lnSpc>
            </a:pPr>
          </a:p>
          <a:p>
            <a:pPr>
              <a:lnSpc>
                <a:spcPct val="117999"/>
              </a:lnSpc>
            </a:pPr>
          </a:p>
          <a:p>
            <a:pPr>
              <a:lnSpc>
                <a:spcPct val="117999"/>
              </a:lnSpc>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Crucificado, en medio del dolor, él todavía veía a su madre. Tuvo fuerzas para ver a su madre porque el amor tiene buenos ojos. Jesús pensó: “Alguien tiene que cuidar de ella”. El dolor de Jesús no impide su compasión. “Tú no estás sola” es el mensaje para su madre. Ahí comenzaba una familia nueva: una madre nueva, y un hijo nuevo. Esa es una familia que comenzó en la cruz, y las familias que comienzan en la cruz permanecen.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Al final de este mensaje, quiero hacer dos invitaciones. Saben, Jesús todavía hoy salva matrimonios y familias. Si ustedes miran la genealogía de Jesús, encontrarán mentirosos, adúlteros y asesinos. La historia de la familia fue alcanzada por la tragedia, por la tristeza, por el pecado, Dios sabe redimir historias. Dios sabe redimir familias. Las familias pueden recomenzar en la cruz.</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Entonces, el primer llamado es: ¿Cuántos quieren consagrar su familia al Señor hoy? Necesitamos a Jesús para que nuestra familia crezca en amor. Vamos a orar por usted y por su familia.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El segundo llamado: La Biblia identifica a la iglesia como la “familia de la fe” (Gál. 6:10) o “familia de Dios” (Efe. 2:19). La iglesia es la familia de los regenerados. Para ser parte de esa familia, necesitamos tomar una decisión. No todo el mundo es hijo de Dios. Necesitamos llegar a ser hijos de Dios, recibiendo a Jesús, creyendo en su nombre y siendo guiados por el Espíritu Santo (Juan 1:12; Rom. 8:14).</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Jesús se refiere a sus seguidores como su familia (Mat. 10&gt;25; Marc. 3:24). Esa es la familia nueva de Dios. Ustedes no están solos. Aquí encuentran una familia que comienza en la cruz.</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¿Cuántos quieren ser parte de la familia de Dios, la familia de la fe al recibir a Jesús y ser guiados por el Espíritu Santo? Vamos a orar.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lvl1pPr>
              <a:lnSpc>
                <a:spcPct val="117999"/>
              </a:lnSpc>
            </a:lvl1pPr>
          </a:lstStyle>
          <a:p>
            <a:pPr/>
            <a:r>
              <a:t>I.  LAS FAMILIAS ENFRENTAN PROBLEMAS (Juan 2:1-4).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Esa es la historia de un milagro en un casamiento. Antes de realizar algún otro milagro, Jesús salvó esa fiesta de casamiento ¿Por qué? Porque el matrimonio es una prioridad para Dios, desde el inicio. Allá en Génesis 1-3 vemos que después de crear todo, Dios visitaba a la primera pareja cada día. Él quería ser parte de la unión matrimonial.</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El texto dice que “fueron invitados Jesús y sus discípulos” (2:2), y eso hizo toda la diferencia. ¿Saben por qué? Porque las dificultades llegan a las casas de los siervos de Dios. Una fiesta de casamiento duraba siete días, pero al tercer día surgió un problema: “no tienen vino” (2:3). Aunque Jesús esté presente el vino puede terminarse.</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a:p>
        </p:txBody>
      </p:sp>
      <p:sp>
        <p:nvSpPr>
          <p:cNvPr id="162" name="Shape 162"/>
          <p:cNvSpPr/>
          <p:nvPr>
            <p:ph type="body" sz="quarter" idx="1"/>
          </p:nvPr>
        </p:nvSpPr>
        <p:spPr>
          <a:prstGeom prst="rect">
            <a:avLst/>
          </a:prstGeom>
        </p:spPr>
        <p:txBody>
          <a:bodyPr/>
          <a:lstStyle/>
          <a:p>
            <a:pPr>
              <a:lnSpc>
                <a:spcPct val="107000"/>
              </a:lnSpc>
              <a:spcBef>
                <a:spcPts val="800"/>
              </a:spcBef>
              <a:defRPr sz="1800">
                <a:latin typeface="Aptos ExtraBold Italic"/>
                <a:ea typeface="Aptos ExtraBold Italic"/>
                <a:cs typeface="Aptos ExtraBold Italic"/>
                <a:sym typeface="Aptos ExtraBold Italic"/>
              </a:defRPr>
            </a:pPr>
            <a:r>
              <a:t>Ilustración. Dos amigas estaban conversando y una de ellas dijo: “Terminé todo con Roberto”. El diálogo continuó:</a:t>
            </a:r>
          </a:p>
          <a:p>
            <a:pPr>
              <a:lnSpc>
                <a:spcPct val="107000"/>
              </a:lnSpc>
              <a:spcBef>
                <a:spcPts val="800"/>
              </a:spcBef>
              <a:defRPr sz="1800">
                <a:latin typeface="Aptos ExtraBold Italic"/>
                <a:ea typeface="Aptos ExtraBold Italic"/>
                <a:cs typeface="Aptos ExtraBold Italic"/>
                <a:sym typeface="Aptos ExtraBold Italic"/>
              </a:defRPr>
            </a:pPr>
            <a:r>
              <a:t>--¿En serio? ¿Por qué?</a:t>
            </a:r>
          </a:p>
          <a:p>
            <a:pPr>
              <a:lnSpc>
                <a:spcPct val="107000"/>
              </a:lnSpc>
              <a:spcBef>
                <a:spcPts val="800"/>
              </a:spcBef>
              <a:defRPr sz="1800">
                <a:latin typeface="Aptos ExtraBold Italic"/>
                <a:ea typeface="Aptos ExtraBold Italic"/>
                <a:cs typeface="Aptos ExtraBold Italic"/>
                <a:sym typeface="Aptos ExtraBold Italic"/>
              </a:defRPr>
            </a:pPr>
            <a:r>
              <a:t>--Ah, él tenía muchos defectos.</a:t>
            </a:r>
          </a:p>
          <a:p>
            <a:pPr>
              <a:lnSpc>
                <a:spcPct val="107000"/>
              </a:lnSpc>
              <a:spcBef>
                <a:spcPts val="800"/>
              </a:spcBef>
              <a:defRPr sz="1800">
                <a:latin typeface="Aptos ExtraBold Italic"/>
                <a:ea typeface="Aptos ExtraBold Italic"/>
                <a:cs typeface="Aptos ExtraBold Italic"/>
                <a:sym typeface="Aptos ExtraBold Italic"/>
              </a:defRPr>
            </a:pPr>
            <a:r>
              <a:t>--¿Y le devolviste el anillo de compromiso?</a:t>
            </a:r>
          </a:p>
          <a:p>
            <a:pPr>
              <a:lnSpc>
                <a:spcPct val="107000"/>
              </a:lnSpc>
              <a:spcBef>
                <a:spcPts val="800"/>
              </a:spcBef>
              <a:defRPr sz="1800">
                <a:latin typeface="Aptos ExtraBold Italic"/>
                <a:ea typeface="Aptos ExtraBold Italic"/>
                <a:cs typeface="Aptos ExtraBold Italic"/>
                <a:sym typeface="Aptos ExtraBold Italic"/>
              </a:defRPr>
            </a:pPr>
            <a:r>
              <a:t>--No el anillo no tenía ningún defecto.</a:t>
            </a:r>
          </a:p>
          <a:p>
            <a:pPr>
              <a:lnSpc>
                <a:spcPct val="107000"/>
              </a:lnSpc>
              <a:spcBef>
                <a:spcPts val="800"/>
              </a:spcBef>
              <a:defRPr sz="1800">
                <a:latin typeface="Aptos ExtraBold Italic"/>
                <a:ea typeface="Aptos ExtraBold Italic"/>
                <a:cs typeface="Aptos ExtraBold Italic"/>
                <a:sym typeface="Aptos ExtraBold Italic"/>
              </a:defRPr>
            </a:pPr>
            <a:r>
              <a:t>Parece que las alianzas de metal duran más que los compromisos del corazón. El “vino” se termina, y eso tiene un impacto sobre el matrimonio, porque mucha gente busca alternativas. </a:t>
            </a:r>
          </a:p>
          <a:p>
            <a:pPr>
              <a:lnSpc>
                <a:spcPct val="107000"/>
              </a:lnSpc>
              <a:spcBef>
                <a:spcPts val="800"/>
              </a:spcBef>
              <a:defRPr sz="1800">
                <a:latin typeface="Aptos ExtraBold Italic"/>
                <a:ea typeface="Aptos ExtraBold Italic"/>
                <a:cs typeface="Aptos ExtraBold Italic"/>
                <a:sym typeface="Aptos ExtraBold Italic"/>
              </a:defRPr>
            </a:pPr>
            <a:r>
              <a:t>A. Por ejemplo, vean como el sexo fue distorsionado: La fe cristiana tiene una visión muy clara al respecto del sexo: el único contexto de la relación sexual es el matrimonio. Pero quieren convencernos de que el sexo es un derecho reservado a todos, indiscriminadamente. Dicen que la fe cristiana reprime la sexualidad. No, mis amigos. La fe cristiana reprime la inmoralidad. </a:t>
            </a:r>
          </a:p>
          <a:p>
            <a:pPr>
              <a:lnSpc>
                <a:spcPct val="107000"/>
              </a:lnSpc>
              <a:spcBef>
                <a:spcPts val="800"/>
              </a:spcBef>
              <a:defRPr sz="1800">
                <a:latin typeface="Aptos ExtraBold Italic"/>
                <a:ea typeface="Aptos ExtraBold Italic"/>
                <a:cs typeface="Aptos ExtraBold Italic"/>
                <a:sym typeface="Aptos ExtraBold Italic"/>
              </a:defRPr>
            </a:pPr>
            <a:r>
              <a:t>B. La paternidad está siendo distorsionada en permisividad. La figura del padre fue sustituida por la imagen de un amigo mayor, tonto e irresponsable, en el mismo nivel de los hijos. La maternidad, antes vista como una honra y un privilegio, ahora con frecuencia se la ve como una carga. </a:t>
            </a:r>
          </a:p>
          <a:p>
            <a:pPr>
              <a:lnSpc>
                <a:spcPct val="117999"/>
              </a:lnSpc>
              <a:defRPr sz="1800">
                <a:latin typeface="Aptos ExtraBold Italic"/>
                <a:ea typeface="Aptos ExtraBold Italic"/>
                <a:cs typeface="Aptos ExtraBold Italic"/>
                <a:sym typeface="Aptos ExtraBold Italic"/>
              </a:defRPr>
            </a:pPr>
            <a:r>
              <a:t>C. El amor fue distorsionado y se volvió un ídolo egoísta. Mucha gente está confundiendo amor con lascivia e invirtiendo la frase “Dios es amor” para “el amor es dios”. Y existe el riesgo de colocar el amor en el centro de la vida, transformarlo en una entidad, olvidando la real fuente de amor que es Dios. Pero, Jesús avisó que el verdadero amor se enfriaría de casi todos.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lnSpc>
                <a:spcPct val="107000"/>
              </a:lnSpc>
              <a:spcBef>
                <a:spcPts val="800"/>
              </a:spcBef>
              <a:defRPr sz="1800">
                <a:latin typeface="Aptos ExtraBold Italic"/>
                <a:ea typeface="Aptos ExtraBold Italic"/>
                <a:cs typeface="Aptos ExtraBold Italic"/>
                <a:sym typeface="Aptos ExtraBold Italic"/>
              </a:defRPr>
            </a:pPr>
            <a:r>
              <a:t>El mundo en el que Jesús nació estaba pervertido. Y el mensaje de Cristo, defendiendo la pureza y la santidad contra la inmoralidad sexual, contrariaba la cultura de la época. En medio del caos moral, Jesús reafirmó el modelo bíblico de matrimonio (Mat. 19&gt;4-6). Eso nos muestra que nuestra visión de matrimonio y familia debe ser la Biblia y no la cultura. </a:t>
            </a:r>
          </a:p>
          <a:p>
            <a:pPr>
              <a:lnSpc>
                <a:spcPct val="107000"/>
              </a:lnSpc>
              <a:spcBef>
                <a:spcPts val="800"/>
              </a:spcBef>
              <a:defRPr sz="1800">
                <a:latin typeface="Aptos ExtraBold Italic"/>
                <a:ea typeface="Aptos ExtraBold Italic"/>
                <a:cs typeface="Aptos ExtraBold Italic"/>
                <a:sym typeface="Aptos ExtraBold Italic"/>
              </a:defRPr>
            </a:pPr>
            <a:r>
              <a:t>María le dijo a Jesús: “No tienen vino” (2:3). En la hora de crisis, necesitamos reconocer a la persona acertada. Jesús no debe ser el último recurso, sino el primero. Cuando más temprano vayamos a él, mejor. No aplacen, no posterguen. Imaginen si María hubiera quedado solo comentando, criticando al matrimonio, y no hubiera recurrido a Jesús. Ella no expuso a la familia al ridículo, ni buscó al maestro de ceremonias, sino busco a quien podía resolver el problema.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lnSpc>
                <a:spcPct val="107000"/>
              </a:lnSpc>
              <a:spcBef>
                <a:spcPts val="800"/>
              </a:spcBef>
              <a:defRPr sz="1800">
                <a:latin typeface="Aptos ExtraBold Italic"/>
                <a:ea typeface="Aptos ExtraBold Italic"/>
                <a:cs typeface="Aptos ExtraBold Italic"/>
                <a:sym typeface="Aptos ExtraBold Italic"/>
              </a:defRPr>
            </a:pPr>
            <a:r>
              <a:t>Muchas familias, al entrar en crisis, buscan ayuda en el lugar equivocado. Cavan sistemas rotas donde no hay agua. Buscan ayuda en caminos que solo los desvían más de la felicidad.</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ptos ExtraBold Italic"/>
                <a:ea typeface="Aptos ExtraBold Italic"/>
                <a:cs typeface="Aptos ExtraBold Italic"/>
                <a:sym typeface="Aptos ExtraBold Italic"/>
              </a:defRPr>
            </a:pPr>
            <a:r>
              <a:t>Los sabios de este mundo creen que la familia necesita ser abolida y quieren enseñarles a ustedes padres y madres a educar a sus hijos según principios seculares y antibíblicos. La sabiduría de este mundo “es locura delante de Dios” (1 Cor. 3:19).</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ptos ExtraBold Italic"/>
                <a:ea typeface="Aptos ExtraBold Italic"/>
                <a:cs typeface="Aptos ExtraBold Italic"/>
                <a:sym typeface="Aptos ExtraBold Italic"/>
              </a:defRPr>
            </a:pPr>
            <a:r>
              <a:t>Las alternativas al modelo divino no dieron buenos resultados. Existen miles de estudios que muestran el impacto positivo de la familia en la salud, en el índice de criminalidad y en la educación. A pesar de no ser perfecta, la familia todavía es una bendición para la sociedad.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lvl1pPr>
              <a:lnSpc>
                <a:spcPct val="117999"/>
              </a:lnSpc>
            </a:lvl1pPr>
          </a:lstStyle>
          <a:p>
            <a:pPr/>
            <a:r>
              <a:t>II. LA OBEDIENCIA Y EL MILAGRO (Juan 2:5-8)</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lnSpc>
                <a:spcPct val="107000"/>
              </a:lnSpc>
              <a:spcBef>
                <a:spcPts val="800"/>
              </a:spcBef>
              <a:defRPr sz="1800">
                <a:latin typeface="Aptos ExtraBold Italic"/>
                <a:ea typeface="Aptos ExtraBold Italic"/>
                <a:cs typeface="Aptos ExtraBold Italic"/>
                <a:sym typeface="Aptos ExtraBold Italic"/>
              </a:defRPr>
            </a:pPr>
            <a:r>
              <a:t>María dijo a los siervos: “Haced todo lo que os dijere” (2:5). Muchas veces complicamos las cosas intentando resolverlas solos. La humanidad distorsiona el concepto de matrimonio, oscilando entre extremos. De un lado están los defensores de la promiscuidad, del otro, los que prohíben el sexo incluso dentro del matrimonio. Como dijo C. S. Lewis: “El diablo siempre está intentando inducirnos a los extremos”. Tanto endiosar como difamar el sexo son actitudes paganas, no cristianas. No es sabio intentar corregir un error con otro. El camino más seguro es el de la obediencia. </a:t>
            </a:r>
          </a:p>
          <a:p>
            <a:pPr>
              <a:lnSpc>
                <a:spcPct val="107000"/>
              </a:lnSpc>
              <a:spcBef>
                <a:spcPts val="800"/>
              </a:spcBef>
              <a:defRPr sz="1800">
                <a:latin typeface="Aptos ExtraBold Italic"/>
                <a:ea typeface="Aptos ExtraBold Italic"/>
                <a:cs typeface="Aptos ExtraBold Italic"/>
                <a:sym typeface="Aptos ExtraBold Italic"/>
              </a:defRPr>
            </a:pPr>
            <a:r>
              <a:t> </a:t>
            </a:r>
          </a:p>
          <a:p>
            <a:pPr>
              <a:lnSpc>
                <a:spcPct val="107000"/>
              </a:lnSpc>
              <a:spcBef>
                <a:spcPts val="800"/>
              </a:spcBef>
              <a:defRPr sz="1800">
                <a:latin typeface="Aptos ExtraBold Italic"/>
                <a:ea typeface="Aptos ExtraBold Italic"/>
                <a:cs typeface="Aptos ExtraBold Italic"/>
                <a:sym typeface="Aptos ExtraBold Italic"/>
              </a:defRPr>
            </a:pPr>
            <a:r>
              <a:t>¿Cuál fue el resultado del libertinaje sexual? Enfermedades sexualmente transmisibles; abusos físicos y emocionales, personas heridas en su cuerpo y en su mente. Los límites fueron desapareciendo: Límites de edad, de cantidad, de género y hasta de especie. Ese es el resultado de no hacer “todo lo que os dijere” (2:5).</a:t>
            </a:r>
          </a:p>
          <a:p>
            <a:pPr>
              <a:lnSpc>
                <a:spcPct val="107000"/>
              </a:lnSpc>
              <a:spcBef>
                <a:spcPts val="800"/>
              </a:spcBef>
              <a:defRPr sz="1800">
                <a:latin typeface="Aptos ExtraBold Italic"/>
                <a:ea typeface="Aptos ExtraBold Italic"/>
                <a:cs typeface="Aptos ExtraBold Italic"/>
                <a:sym typeface="Aptos ExtraBold Italic"/>
              </a:defRPr>
            </a:pPr>
          </a:p>
          <a:p>
            <a:pPr>
              <a:lnSpc>
                <a:spcPct val="107000"/>
              </a:lnSpc>
              <a:spcBef>
                <a:spcPts val="800"/>
              </a:spcBef>
              <a:defRPr sz="1800">
                <a:latin typeface="Aptos ExtraBold Italic"/>
                <a:ea typeface="Aptos ExtraBold Italic"/>
                <a:cs typeface="Aptos ExtraBold Italic"/>
                <a:sym typeface="Aptos ExtraBold Italic"/>
              </a:defRPr>
            </a:pPr>
            <a:r>
              <a:t>Otra consecuencia es que los niños se vuelven descartables. La Biblia describe a los hijos como una bendición (Sal. 127 y 128), pero el infanticidio y el abandono de bebés indeseados, especialmente las niñas, eran con frecuencia abandonados. Los espartanos descartaron a los débiles, indeseados y deficientes. Los romanos también practicaban el infanticidio. Séneca afirma que los romanos ahogaban a los bebés débiles o malformados y que ese era un acto racional.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4.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4.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5.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5.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MA">
    <p:spTree>
      <p:nvGrpSpPr>
        <p:cNvPr id="1" name=""/>
        <p:cNvGrpSpPr/>
        <p:nvPr/>
      </p:nvGrpSpPr>
      <p:grpSpPr>
        <a:xfrm>
          <a:off x="0" y="0"/>
          <a:ext cx="0" cy="0"/>
          <a:chOff x="0" y="0"/>
          <a:chExt cx="0" cy="0"/>
        </a:xfrm>
      </p:grpSpPr>
      <p:pic>
        <p:nvPicPr>
          <p:cNvPr id="18" name="5.png" descr="5.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9" name="Capa-2.png" descr="Capa-2.png"/>
          <p:cNvPicPr>
            <a:picLocks noChangeAspect="1"/>
          </p:cNvPicPr>
          <p:nvPr/>
        </p:nvPicPr>
        <p:blipFill>
          <a:blip r:embed="rId3">
            <a:extLst/>
          </a:blip>
          <a:srcRect l="39469" t="41389" r="38807" b="54307"/>
          <a:stretch>
            <a:fillRect/>
          </a:stretch>
        </p:blipFill>
        <p:spPr>
          <a:xfrm>
            <a:off x="20701570" y="357287"/>
            <a:ext cx="3284537" cy="365998"/>
          </a:xfrm>
          <a:prstGeom prst="rect">
            <a:avLst/>
          </a:prstGeom>
          <a:ln w="12700">
            <a:miter lim="400000"/>
          </a:ln>
        </p:spPr>
      </p:pic>
      <p:pic>
        <p:nvPicPr>
          <p:cNvPr id="20" name="5-1.png" descr="5-1.png"/>
          <p:cNvPicPr>
            <a:picLocks noChangeAspect="1"/>
          </p:cNvPicPr>
          <p:nvPr/>
        </p:nvPicPr>
        <p:blipFill>
          <a:blip r:embed="rId4">
            <a:extLst/>
          </a:blip>
          <a:srcRect l="10905" t="40874" r="51154" b="42016"/>
          <a:stretch>
            <a:fillRect/>
          </a:stretch>
        </p:blipFill>
        <p:spPr>
          <a:xfrm>
            <a:off x="874221" y="2069976"/>
            <a:ext cx="11563631" cy="2933213"/>
          </a:xfrm>
          <a:prstGeom prst="rect">
            <a:avLst/>
          </a:prstGeom>
          <a:ln w="12700">
            <a:miter lim="400000"/>
          </a:ln>
        </p:spPr>
      </p:pic>
      <p:sp>
        <p:nvSpPr>
          <p:cNvPr id="2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S">
    <p:spTree>
      <p:nvGrpSpPr>
        <p:cNvPr id="1" name=""/>
        <p:cNvGrpSpPr/>
        <p:nvPr/>
      </p:nvGrpSpPr>
      <p:grpSpPr>
        <a:xfrm>
          <a:off x="0" y="0"/>
          <a:ext cx="0" cy="0"/>
          <a:chOff x="0" y="0"/>
          <a:chExt cx="0" cy="0"/>
        </a:xfrm>
      </p:grpSpPr>
      <p:pic>
        <p:nvPicPr>
          <p:cNvPr id="28" name="4.jpg" descr="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9" name="tapa-3.png" descr="tapa-3.png"/>
          <p:cNvPicPr>
            <a:picLocks noChangeAspect="1"/>
          </p:cNvPicPr>
          <p:nvPr/>
        </p:nvPicPr>
        <p:blipFill>
          <a:blip r:embed="rId3">
            <a:extLst/>
          </a:blip>
          <a:srcRect l="24915" t="48918" r="26694" b="6730"/>
          <a:stretch>
            <a:fillRect/>
          </a:stretch>
        </p:blipFill>
        <p:spPr>
          <a:xfrm>
            <a:off x="668036" y="12042117"/>
            <a:ext cx="1987177" cy="1024467"/>
          </a:xfrm>
          <a:prstGeom prst="rect">
            <a:avLst/>
          </a:prstGeom>
          <a:ln w="12700">
            <a:miter lim="400000"/>
          </a:ln>
          <a:effectLst>
            <a:outerShdw sx="100000" sy="100000" kx="0" ky="0" algn="b" rotWithShape="0" blurRad="25400" dist="14587" dir="5400000">
              <a:srgbClr val="000000"/>
            </a:outerShdw>
          </a:effectLst>
        </p:spPr>
      </p:pic>
      <p:sp>
        <p:nvSpPr>
          <p:cNvPr id="30"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UB-TÍTULOS">
    <p:spTree>
      <p:nvGrpSpPr>
        <p:cNvPr id="1" name=""/>
        <p:cNvGrpSpPr/>
        <p:nvPr/>
      </p:nvGrpSpPr>
      <p:grpSpPr>
        <a:xfrm>
          <a:off x="0" y="0"/>
          <a:ext cx="0" cy="0"/>
          <a:chOff x="0" y="0"/>
          <a:chExt cx="0" cy="0"/>
        </a:xfrm>
      </p:grpSpPr>
      <p:pic>
        <p:nvPicPr>
          <p:cNvPr id="37" name="1.jpg" descr="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8" name="tapa-3.png" descr="tapa-3.png"/>
          <p:cNvPicPr>
            <a:picLocks noChangeAspect="1"/>
          </p:cNvPicPr>
          <p:nvPr/>
        </p:nvPicPr>
        <p:blipFill>
          <a:blip r:embed="rId3">
            <a:extLst/>
          </a:blip>
          <a:srcRect l="24915" t="48918" r="26694" b="6730"/>
          <a:stretch>
            <a:fillRect/>
          </a:stretch>
        </p:blipFill>
        <p:spPr>
          <a:xfrm>
            <a:off x="21620459" y="955481"/>
            <a:ext cx="1987177" cy="1024467"/>
          </a:xfrm>
          <a:prstGeom prst="rect">
            <a:avLst/>
          </a:prstGeom>
          <a:ln w="12700">
            <a:miter lim="400000"/>
          </a:ln>
          <a:effectLst>
            <a:outerShdw sx="100000" sy="100000" kx="0" ky="0" algn="b" rotWithShape="0" blurRad="25400" dist="14587" dir="5400000">
              <a:srgbClr val="000000"/>
            </a:outerShdw>
          </a:effectLst>
        </p:spPr>
      </p:pic>
      <p:sp>
        <p:nvSpPr>
          <p:cNvPr id="39"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1">
    <p:spTree>
      <p:nvGrpSpPr>
        <p:cNvPr id="1" name=""/>
        <p:cNvGrpSpPr/>
        <p:nvPr/>
      </p:nvGrpSpPr>
      <p:grpSpPr>
        <a:xfrm>
          <a:off x="0" y="0"/>
          <a:ext cx="0" cy="0"/>
          <a:chOff x="0" y="0"/>
          <a:chExt cx="0" cy="0"/>
        </a:xfrm>
      </p:grpSpPr>
      <p:pic>
        <p:nvPicPr>
          <p:cNvPr id="46" name="3.jpg" descr="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47" name="tapa-3.png" descr="tapa-3.png"/>
          <p:cNvPicPr>
            <a:picLocks noChangeAspect="1"/>
          </p:cNvPicPr>
          <p:nvPr/>
        </p:nvPicPr>
        <p:blipFill>
          <a:blip r:embed="rId3">
            <a:extLst/>
          </a:blip>
          <a:srcRect l="24915" t="48918" r="26694" b="6730"/>
          <a:stretch>
            <a:fillRect/>
          </a:stretch>
        </p:blipFill>
        <p:spPr>
          <a:xfrm>
            <a:off x="436017" y="618686"/>
            <a:ext cx="1987177" cy="1024466"/>
          </a:xfrm>
          <a:prstGeom prst="rect">
            <a:avLst/>
          </a:prstGeom>
          <a:ln w="12700">
            <a:miter lim="400000"/>
          </a:ln>
          <a:effectLst>
            <a:outerShdw sx="100000" sy="100000" kx="0" ky="0" algn="b" rotWithShape="0" blurRad="25400" dist="14587" dir="5400000">
              <a:srgbClr val="000000"/>
            </a:outerShdw>
          </a:effectLst>
        </p:spPr>
      </p:pic>
      <p:sp>
        <p:nvSpPr>
          <p:cNvPr id="48" name="Número do Slide"/>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2">
    <p:spTree>
      <p:nvGrpSpPr>
        <p:cNvPr id="1" name=""/>
        <p:cNvGrpSpPr/>
        <p:nvPr/>
      </p:nvGrpSpPr>
      <p:grpSpPr>
        <a:xfrm>
          <a:off x="0" y="0"/>
          <a:ext cx="0" cy="0"/>
          <a:chOff x="0" y="0"/>
          <a:chExt cx="0" cy="0"/>
        </a:xfrm>
      </p:grpSpPr>
      <p:pic>
        <p:nvPicPr>
          <p:cNvPr id="55" name="2.jpg" descr="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56" name="tapa-3.png" descr="tapa-3.png"/>
          <p:cNvPicPr>
            <a:picLocks noChangeAspect="1"/>
          </p:cNvPicPr>
          <p:nvPr/>
        </p:nvPicPr>
        <p:blipFill>
          <a:blip r:embed="rId3">
            <a:extLst/>
          </a:blip>
          <a:srcRect l="24915" t="48918" r="26694" b="6730"/>
          <a:stretch>
            <a:fillRect/>
          </a:stretch>
        </p:blipFill>
        <p:spPr>
          <a:xfrm>
            <a:off x="21916374" y="12001223"/>
            <a:ext cx="1987177" cy="1024467"/>
          </a:xfrm>
          <a:prstGeom prst="rect">
            <a:avLst/>
          </a:prstGeom>
          <a:ln w="12700">
            <a:miter lim="400000"/>
          </a:ln>
          <a:effectLst>
            <a:outerShdw sx="100000" sy="100000" kx="0" ky="0" algn="b" rotWithShape="0" blurRad="25400" dist="14587" dir="5400000">
              <a:srgbClr val="000000"/>
            </a:outerShdw>
          </a:effectLst>
        </p:spPr>
      </p:pic>
      <p:sp>
        <p:nvSpPr>
          <p:cNvPr id="57" name="Número do Slide"/>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S">
    <p:spTree>
      <p:nvGrpSpPr>
        <p:cNvPr id="1" name=""/>
        <p:cNvGrpSpPr/>
        <p:nvPr/>
      </p:nvGrpSpPr>
      <p:grpSpPr>
        <a:xfrm>
          <a:off x="0" y="0"/>
          <a:ext cx="0" cy="0"/>
          <a:chOff x="0" y="0"/>
          <a:chExt cx="0" cy="0"/>
        </a:xfrm>
      </p:grpSpPr>
      <p:pic>
        <p:nvPicPr>
          <p:cNvPr id="64" name="4.jpg" descr="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65" name="Titulo-branco.png" descr="Titulo-branco.png"/>
          <p:cNvPicPr>
            <a:picLocks noChangeAspect="1"/>
          </p:cNvPicPr>
          <p:nvPr/>
        </p:nvPicPr>
        <p:blipFill>
          <a:blip r:embed="rId3">
            <a:extLst/>
          </a:blip>
          <a:srcRect l="27335" t="47568" r="26766" b="11563"/>
          <a:stretch>
            <a:fillRect/>
          </a:stretch>
        </p:blipFill>
        <p:spPr>
          <a:xfrm>
            <a:off x="645615" y="12127111"/>
            <a:ext cx="1897373" cy="950303"/>
          </a:xfrm>
          <a:prstGeom prst="rect">
            <a:avLst/>
          </a:prstGeom>
          <a:ln w="12700">
            <a:miter lim="400000"/>
          </a:ln>
          <a:effectLst>
            <a:outerShdw sx="100000" sy="100000" kx="0" ky="0" algn="b" rotWithShape="0" blurRad="25400" dist="14587" dir="5400000">
              <a:srgbClr val="000000"/>
            </a:outerShdw>
          </a:effectLst>
        </p:spPr>
      </p:pic>
      <p:sp>
        <p:nvSpPr>
          <p:cNvPr id="66"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1">
    <p:spTree>
      <p:nvGrpSpPr>
        <p:cNvPr id="1" name=""/>
        <p:cNvGrpSpPr/>
        <p:nvPr/>
      </p:nvGrpSpPr>
      <p:grpSpPr>
        <a:xfrm>
          <a:off x="0" y="0"/>
          <a:ext cx="0" cy="0"/>
          <a:chOff x="0" y="0"/>
          <a:chExt cx="0" cy="0"/>
        </a:xfrm>
      </p:grpSpPr>
      <p:pic>
        <p:nvPicPr>
          <p:cNvPr id="73" name="3.jpg" descr="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74" name="Titulo-branco.png" descr="Titulo-branco.png"/>
          <p:cNvPicPr>
            <a:picLocks noChangeAspect="1"/>
          </p:cNvPicPr>
          <p:nvPr/>
        </p:nvPicPr>
        <p:blipFill>
          <a:blip r:embed="rId3">
            <a:extLst/>
          </a:blip>
          <a:srcRect l="27335" t="47567" r="26766" b="11563"/>
          <a:stretch>
            <a:fillRect/>
          </a:stretch>
        </p:blipFill>
        <p:spPr>
          <a:xfrm>
            <a:off x="417015" y="697109"/>
            <a:ext cx="1897373" cy="950305"/>
          </a:xfrm>
          <a:prstGeom prst="rect">
            <a:avLst/>
          </a:prstGeom>
          <a:ln w="12700">
            <a:miter lim="400000"/>
          </a:ln>
          <a:effectLst>
            <a:outerShdw sx="100000" sy="100000" kx="0" ky="0" algn="b" rotWithShape="0" blurRad="25400" dist="14587" dir="5400000">
              <a:srgbClr val="000000"/>
            </a:outerShdw>
          </a:effectLst>
        </p:spPr>
      </p:pic>
      <p:sp>
        <p:nvSpPr>
          <p:cNvPr id="75" name="Número do Slide"/>
          <p:cNvSpPr txBox="1"/>
          <p:nvPr>
            <p:ph type="sldNum" sz="quarter" idx="2"/>
          </p:nvPr>
        </p:nvSpPr>
        <p:spPr>
          <a:xfrm>
            <a:off x="19917056" y="12835871"/>
            <a:ext cx="504546" cy="483908"/>
          </a:xfrm>
          <a:prstGeom prst="rect">
            <a:avLst/>
          </a:prstGeom>
        </p:spPr>
        <p:txBody>
          <a:bodyPr lIns="91438" tIns="91438" rIns="91438" bIns="91438"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MA">
    <p:spTree>
      <p:nvGrpSpPr>
        <p:cNvPr id="1" name=""/>
        <p:cNvGrpSpPr/>
        <p:nvPr/>
      </p:nvGrpSpPr>
      <p:grpSpPr>
        <a:xfrm>
          <a:off x="0" y="0"/>
          <a:ext cx="0" cy="0"/>
          <a:chOff x="0" y="0"/>
          <a:chExt cx="0" cy="0"/>
        </a:xfrm>
      </p:grpSpPr>
      <p:pic>
        <p:nvPicPr>
          <p:cNvPr id="82" name="5.png" descr="5.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83" name="Capa-2.png" descr="Capa-2.png"/>
          <p:cNvPicPr>
            <a:picLocks noChangeAspect="1"/>
          </p:cNvPicPr>
          <p:nvPr/>
        </p:nvPicPr>
        <p:blipFill>
          <a:blip r:embed="rId3">
            <a:extLst/>
          </a:blip>
          <a:srcRect l="39469" t="41389" r="38807" b="54307"/>
          <a:stretch>
            <a:fillRect/>
          </a:stretch>
        </p:blipFill>
        <p:spPr>
          <a:xfrm>
            <a:off x="20701570" y="357287"/>
            <a:ext cx="3284538" cy="365999"/>
          </a:xfrm>
          <a:prstGeom prst="rect">
            <a:avLst/>
          </a:prstGeom>
          <a:ln w="12700">
            <a:miter lim="400000"/>
          </a:ln>
        </p:spPr>
      </p:pic>
      <p:pic>
        <p:nvPicPr>
          <p:cNvPr id="84" name="5-1.png" descr="5-1.png"/>
          <p:cNvPicPr>
            <a:picLocks noChangeAspect="1"/>
          </p:cNvPicPr>
          <p:nvPr/>
        </p:nvPicPr>
        <p:blipFill>
          <a:blip r:embed="rId4">
            <a:extLst/>
          </a:blip>
          <a:srcRect l="13136" t="34910" r="52958" b="40571"/>
          <a:stretch>
            <a:fillRect/>
          </a:stretch>
        </p:blipFill>
        <p:spPr>
          <a:xfrm>
            <a:off x="1323776" y="1537096"/>
            <a:ext cx="10964441" cy="4460153"/>
          </a:xfrm>
          <a:prstGeom prst="rect">
            <a:avLst/>
          </a:prstGeom>
          <a:ln w="12700">
            <a:miter lim="400000"/>
          </a:ln>
        </p:spPr>
      </p:pic>
      <p:sp>
        <p:nvSpPr>
          <p:cNvPr id="8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o Título"/>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Texto do Título</a:t>
            </a:r>
          </a:p>
        </p:txBody>
      </p:sp>
      <p:sp>
        <p:nvSpPr>
          <p:cNvPr id="3" name="Nível de Corpo Um…"/>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7.png"/><Relationship Id="rId5" Type="http://schemas.openxmlformats.org/officeDocument/2006/relationships/image" Target="../media/image5.jpeg"/><Relationship Id="rId6" Type="http://schemas.openxmlformats.org/officeDocument/2006/relationships/image" Target="../media/image8.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3.png"/><Relationship Id="rId5" Type="http://schemas.openxmlformats.org/officeDocument/2006/relationships/image" Target="../media/image1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1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2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2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2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9.png"/><Relationship Id="rId5" Type="http://schemas.openxmlformats.org/officeDocument/2006/relationships/image" Target="../media/image1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X2Download.com-Enjoy-(1080p).mp4" descr="X2Download.com-Enjoy-(1080p).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24384000" cy="13716000"/>
          </a:xfrm>
          <a:prstGeom prst="rect">
            <a:avLst/>
          </a:prstGeom>
          <a:ln w="12700">
            <a:miter lim="400000"/>
          </a:ln>
        </p:spPr>
      </p:pic>
      <p:pic>
        <p:nvPicPr>
          <p:cNvPr id="95" name="Capa-01.jpg" descr="Capa-01.jpg"/>
          <p:cNvPicPr>
            <a:picLocks noChangeAspect="1"/>
          </p:cNvPicPr>
          <p:nvPr/>
        </p:nvPicPr>
        <p:blipFill>
          <a:blip r:embed="rId5">
            <a:alphaModFix amt="87295"/>
            <a:extLst/>
          </a:blip>
          <a:stretch>
            <a:fillRect/>
          </a:stretch>
        </p:blipFill>
        <p:spPr>
          <a:xfrm>
            <a:off x="0" y="0"/>
            <a:ext cx="24384000" cy="13716000"/>
          </a:xfrm>
          <a:prstGeom prst="rect">
            <a:avLst/>
          </a:prstGeom>
          <a:ln w="12700">
            <a:miter lim="400000"/>
          </a:ln>
        </p:spPr>
      </p:pic>
      <p:pic>
        <p:nvPicPr>
          <p:cNvPr id="96" name="tapa-2.png" descr="tapa-2.png"/>
          <p:cNvPicPr>
            <a:picLocks noChangeAspect="1"/>
          </p:cNvPicPr>
          <p:nvPr/>
        </p:nvPicPr>
        <p:blipFill>
          <a:blip r:embed="rId6">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9993" fill="hold"/>
                                        <p:tgtEl>
                                          <p:spTgt spid="9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94"/>
                </p:tgtEl>
              </p:cMediaNode>
            </p:video>
            <p:seq concurrent="1" prevAc="none" nextAc="seek">
              <p:cTn id="8" evtFilter="cancelBubble" nodeType="interactiveSeq" restart="whenNotActive" fill="hold">
                <p:stCondLst>
                  <p:cond delay="0" evt="onClick">
                    <p:tgtEl>
                      <p:spTgt spid="9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94"/>
                                        </p:tgtEl>
                                      </p:cBhvr>
                                    </p:cmd>
                                  </p:childTnLst>
                                </p:cTn>
                              </p:par>
                            </p:childTnLst>
                          </p:cTn>
                        </p:par>
                      </p:childTnLst>
                    </p:cTn>
                  </p:par>
                </p:childTnLst>
              </p:cTn>
              <p:nextCondLst>
                <p:cond delay="0" evt="onClick">
                  <p:tgtEl>
                    <p:spTgt spid="9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0" name="Agrupar"/>
          <p:cNvGrpSpPr/>
          <p:nvPr/>
        </p:nvGrpSpPr>
        <p:grpSpPr>
          <a:xfrm>
            <a:off x="11727746" y="1752276"/>
            <a:ext cx="13416043" cy="11905438"/>
            <a:chOff x="0" y="0"/>
            <a:chExt cx="13416042" cy="11905436"/>
          </a:xfrm>
        </p:grpSpPr>
        <p:pic>
          <p:nvPicPr>
            <p:cNvPr id="188" name="Maria-1.png" descr="Maria-1.png"/>
            <p:cNvPicPr>
              <a:picLocks noChangeAspect="1"/>
            </p:cNvPicPr>
            <p:nvPr/>
          </p:nvPicPr>
          <p:blipFill>
            <a:blip r:embed="rId3">
              <a:extLst/>
            </a:blip>
            <a:srcRect l="47647" t="0" r="0" b="0"/>
            <a:stretch>
              <a:fillRect/>
            </a:stretch>
          </p:blipFill>
          <p:spPr>
            <a:xfrm flipH="1">
              <a:off x="1676126" y="-1"/>
              <a:ext cx="11739917" cy="11691440"/>
            </a:xfrm>
            <a:prstGeom prst="rect">
              <a:avLst/>
            </a:prstGeom>
            <a:ln w="12700" cap="flat">
              <a:noFill/>
              <a:miter lim="400000"/>
            </a:ln>
            <a:effectLst/>
          </p:spPr>
        </p:pic>
        <p:pic>
          <p:nvPicPr>
            <p:cNvPr id="189" name="vaso-uva-1.png" descr="vaso-uva-1.png"/>
            <p:cNvPicPr>
              <a:picLocks noChangeAspect="1"/>
            </p:cNvPicPr>
            <p:nvPr/>
          </p:nvPicPr>
          <p:blipFill>
            <a:blip r:embed="rId4">
              <a:extLst/>
            </a:blip>
            <a:stretch>
              <a:fillRect/>
            </a:stretch>
          </p:blipFill>
          <p:spPr>
            <a:xfrm>
              <a:off x="0" y="4890887"/>
              <a:ext cx="7451537" cy="7014550"/>
            </a:xfrm>
            <a:prstGeom prst="rect">
              <a:avLst/>
            </a:prstGeom>
            <a:ln w="12700" cap="flat">
              <a:noFill/>
              <a:miter lim="400000"/>
            </a:ln>
            <a:effectLst/>
          </p:spPr>
        </p:pic>
      </p:grpSp>
      <p:sp>
        <p:nvSpPr>
          <p:cNvPr id="191" name="“Façam tudo o que Ele lhes mandar”"/>
          <p:cNvSpPr txBox="1"/>
          <p:nvPr/>
        </p:nvSpPr>
        <p:spPr>
          <a:xfrm>
            <a:off x="3133974" y="7303010"/>
            <a:ext cx="8237412" cy="20295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0" sz="6700">
                <a:latin typeface="Arial"/>
                <a:ea typeface="Arial"/>
                <a:cs typeface="Arial"/>
                <a:sym typeface="Arial"/>
              </a:defRPr>
            </a:lvl1pPr>
          </a:lstStyle>
          <a:p>
            <a:pPr/>
            <a:r>
              <a:t>“Haced todo lo que os dijere”</a:t>
            </a:r>
          </a:p>
        </p:txBody>
      </p:sp>
      <p:sp>
        <p:nvSpPr>
          <p:cNvPr id="192" name="(João 2:5)"/>
          <p:cNvSpPr txBox="1"/>
          <p:nvPr/>
        </p:nvSpPr>
        <p:spPr>
          <a:xfrm>
            <a:off x="6054546" y="9610851"/>
            <a:ext cx="2687446" cy="7433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17999"/>
              </a:lnSpc>
              <a:defRPr b="0" i="1" sz="4500">
                <a:solidFill>
                  <a:srgbClr val="B51600"/>
                </a:solidFill>
                <a:latin typeface="Arial"/>
                <a:ea typeface="Arial"/>
                <a:cs typeface="Arial"/>
                <a:sym typeface="Arial"/>
              </a:defRPr>
            </a:lvl1pPr>
          </a:lstStyle>
          <a:p>
            <a:pPr/>
            <a:r>
              <a:t>(Juan 2:5)</a:t>
            </a:r>
          </a:p>
        </p:txBody>
      </p:sp>
      <p:pic>
        <p:nvPicPr>
          <p:cNvPr id="193" name="Asset 1.png" descr="Asset 1.png"/>
          <p:cNvPicPr>
            <a:picLocks noChangeAspect="1"/>
          </p:cNvPicPr>
          <p:nvPr/>
        </p:nvPicPr>
        <p:blipFill>
          <a:blip r:embed="rId5">
            <a:extLst/>
          </a:blip>
          <a:srcRect l="0" t="0" r="51709" b="0"/>
          <a:stretch>
            <a:fillRect/>
          </a:stretch>
        </p:blipFill>
        <p:spPr>
          <a:xfrm flipH="1">
            <a:off x="6250088" y="5055834"/>
            <a:ext cx="2296339" cy="196889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A fé cristã"/>
          <p:cNvSpPr txBox="1"/>
          <p:nvPr/>
        </p:nvSpPr>
        <p:spPr>
          <a:xfrm>
            <a:off x="9869741" y="5258006"/>
            <a:ext cx="12708905" cy="224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12000">
                <a:solidFill>
                  <a:srgbClr val="E96632"/>
                </a:solidFill>
                <a:latin typeface="Arial Black"/>
                <a:ea typeface="Arial Black"/>
                <a:cs typeface="Arial Black"/>
                <a:sym typeface="Arial Black"/>
              </a:defRPr>
            </a:lvl1pPr>
          </a:lstStyle>
          <a:p>
            <a:pPr/>
            <a:r>
              <a:t>La fe cristiana</a:t>
            </a:r>
          </a:p>
        </p:txBody>
      </p:sp>
      <p:pic>
        <p:nvPicPr>
          <p:cNvPr id="198" name="setas.png" descr="setas.png"/>
          <p:cNvPicPr>
            <a:picLocks noChangeAspect="1"/>
          </p:cNvPicPr>
          <p:nvPr/>
        </p:nvPicPr>
        <p:blipFill>
          <a:blip r:embed="rId3">
            <a:extLst/>
          </a:blip>
          <a:srcRect l="47268" t="2093" r="36977" b="55995"/>
          <a:stretch>
            <a:fillRect/>
          </a:stretch>
        </p:blipFill>
        <p:spPr>
          <a:xfrm rot="20274340">
            <a:off x="8532693" y="9001565"/>
            <a:ext cx="3352665" cy="1720819"/>
          </a:xfrm>
          <a:prstGeom prst="rect">
            <a:avLst/>
          </a:prstGeom>
          <a:ln w="12700">
            <a:miter lim="400000"/>
          </a:ln>
        </p:spPr>
      </p:pic>
      <p:sp>
        <p:nvSpPr>
          <p:cNvPr id="199" name="ajudou a preservar a família como unidade básica da sociedade."/>
          <p:cNvSpPr txBox="1"/>
          <p:nvPr/>
        </p:nvSpPr>
        <p:spPr>
          <a:xfrm>
            <a:off x="11744162" y="7652163"/>
            <a:ext cx="11801400" cy="29935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7200">
                <a:latin typeface="Arial"/>
                <a:ea typeface="Arial"/>
                <a:cs typeface="Arial"/>
                <a:sym typeface="Arial"/>
              </a:defRPr>
            </a:lvl1pPr>
          </a:lstStyle>
          <a:p>
            <a:pPr/>
            <a:r>
              <a:t>ayudó a conservar la familia como una unidad básica de la sociedad.</a:t>
            </a:r>
          </a:p>
        </p:txBody>
      </p:sp>
      <p:pic>
        <p:nvPicPr>
          <p:cNvPr id="200" name="familia-2.png" descr="familia-2.png"/>
          <p:cNvPicPr>
            <a:picLocks noChangeAspect="1"/>
          </p:cNvPicPr>
          <p:nvPr/>
        </p:nvPicPr>
        <p:blipFill>
          <a:blip r:embed="rId4">
            <a:extLst/>
          </a:blip>
          <a:srcRect l="0" t="30567" r="83534" b="54186"/>
          <a:stretch>
            <a:fillRect/>
          </a:stretch>
        </p:blipFill>
        <p:spPr>
          <a:xfrm>
            <a:off x="838584" y="3593045"/>
            <a:ext cx="8856033" cy="969427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Mamãe,"/>
          <p:cNvSpPr txBox="1"/>
          <p:nvPr/>
        </p:nvSpPr>
        <p:spPr>
          <a:xfrm>
            <a:off x="7569585" y="4700306"/>
            <a:ext cx="9393637" cy="224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12000">
                <a:solidFill>
                  <a:srgbClr val="E96632"/>
                </a:solidFill>
                <a:latin typeface="Arial Black"/>
                <a:ea typeface="Arial Black"/>
                <a:cs typeface="Arial Black"/>
                <a:sym typeface="Arial Black"/>
              </a:defRPr>
            </a:lvl1pPr>
          </a:lstStyle>
          <a:p>
            <a:pPr/>
            <a:r>
              <a:t>Mamá,</a:t>
            </a:r>
          </a:p>
        </p:txBody>
      </p:sp>
      <p:pic>
        <p:nvPicPr>
          <p:cNvPr id="205" name="setas.png" descr="setas.png"/>
          <p:cNvPicPr>
            <a:picLocks noChangeAspect="1"/>
          </p:cNvPicPr>
          <p:nvPr/>
        </p:nvPicPr>
        <p:blipFill>
          <a:blip r:embed="rId3">
            <a:extLst/>
          </a:blip>
          <a:srcRect l="47268" t="2093" r="36977" b="55995"/>
          <a:stretch>
            <a:fillRect/>
          </a:stretch>
        </p:blipFill>
        <p:spPr>
          <a:xfrm rot="2259322">
            <a:off x="1633909" y="3141437"/>
            <a:ext cx="6267792" cy="3217062"/>
          </a:xfrm>
          <a:prstGeom prst="rect">
            <a:avLst/>
          </a:prstGeom>
          <a:ln w="12700">
            <a:miter lim="400000"/>
          </a:ln>
        </p:spPr>
      </p:pic>
      <p:sp>
        <p:nvSpPr>
          <p:cNvPr id="206" name="a Amanda não quer que eu seja amiga do Nicolas."/>
          <p:cNvSpPr txBox="1"/>
          <p:nvPr/>
        </p:nvSpPr>
        <p:spPr>
          <a:xfrm>
            <a:off x="3681045" y="6618225"/>
            <a:ext cx="10331127" cy="39460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9500">
                <a:latin typeface="Arial"/>
                <a:ea typeface="Arial"/>
                <a:cs typeface="Arial"/>
                <a:sym typeface="Arial"/>
              </a:defRPr>
            </a:lvl1pPr>
          </a:lstStyle>
          <a:p>
            <a:pPr/>
            <a:r>
              <a:t>Amanda no quiere que yo sea amiga de Nicolás.</a:t>
            </a:r>
          </a:p>
        </p:txBody>
      </p:sp>
      <p:pic>
        <p:nvPicPr>
          <p:cNvPr id="207" name="mae-filha.png" descr="mae-filha.png"/>
          <p:cNvPicPr>
            <a:picLocks noChangeAspect="1"/>
          </p:cNvPicPr>
          <p:nvPr/>
        </p:nvPicPr>
        <p:blipFill>
          <a:blip r:embed="rId4">
            <a:extLst/>
          </a:blip>
          <a:stretch>
            <a:fillRect/>
          </a:stretch>
        </p:blipFill>
        <p:spPr>
          <a:xfrm>
            <a:off x="14012171" y="2678632"/>
            <a:ext cx="9067801" cy="101346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Jesus-3.png" descr="Jesus-3.png"/>
          <p:cNvPicPr>
            <a:picLocks noChangeAspect="1"/>
          </p:cNvPicPr>
          <p:nvPr/>
        </p:nvPicPr>
        <p:blipFill>
          <a:blip r:embed="rId3">
            <a:extLst/>
          </a:blip>
          <a:stretch>
            <a:fillRect/>
          </a:stretch>
        </p:blipFill>
        <p:spPr>
          <a:xfrm>
            <a:off x="1466098" y="2772120"/>
            <a:ext cx="9590017" cy="10378238"/>
          </a:xfrm>
          <a:prstGeom prst="rect">
            <a:avLst/>
          </a:prstGeom>
          <a:ln w="12700">
            <a:miter lim="400000"/>
          </a:ln>
        </p:spPr>
      </p:pic>
      <p:sp>
        <p:nvSpPr>
          <p:cNvPr id="212" name="Precisamos"/>
          <p:cNvSpPr txBox="1"/>
          <p:nvPr/>
        </p:nvSpPr>
        <p:spPr>
          <a:xfrm>
            <a:off x="10822338" y="5641416"/>
            <a:ext cx="10558409" cy="224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12000">
                <a:solidFill>
                  <a:srgbClr val="7E1724"/>
                </a:solidFill>
                <a:latin typeface="Arial Black"/>
                <a:ea typeface="Arial Black"/>
                <a:cs typeface="Arial Black"/>
                <a:sym typeface="Arial Black"/>
              </a:defRPr>
            </a:lvl1pPr>
          </a:lstStyle>
          <a:p>
            <a:pPr/>
            <a:r>
              <a:t>Tenemos</a:t>
            </a:r>
          </a:p>
        </p:txBody>
      </p:sp>
      <p:pic>
        <p:nvPicPr>
          <p:cNvPr id="213" name="setas.png" descr="setas.png"/>
          <p:cNvPicPr>
            <a:picLocks noChangeAspect="1"/>
          </p:cNvPicPr>
          <p:nvPr/>
        </p:nvPicPr>
        <p:blipFill>
          <a:blip r:embed="rId4">
            <a:extLst/>
          </a:blip>
          <a:srcRect l="47063" t="55293" r="37180" b="2794"/>
          <a:stretch>
            <a:fillRect/>
          </a:stretch>
        </p:blipFill>
        <p:spPr>
          <a:xfrm rot="12913919">
            <a:off x="18156524" y="10404532"/>
            <a:ext cx="3550665" cy="1822445"/>
          </a:xfrm>
          <a:prstGeom prst="rect">
            <a:avLst/>
          </a:prstGeom>
          <a:ln w="12700">
            <a:miter lim="400000"/>
          </a:ln>
        </p:spPr>
      </p:pic>
      <p:sp>
        <p:nvSpPr>
          <p:cNvPr id="214" name="obedecer e fazer o que Jesus manda, ainda que vá contra a opinião da maioria."/>
          <p:cNvSpPr txBox="1"/>
          <p:nvPr/>
        </p:nvSpPr>
        <p:spPr>
          <a:xfrm>
            <a:off x="11333491" y="7699419"/>
            <a:ext cx="11278634" cy="25352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i="1" sz="6000">
                <a:latin typeface="Arial"/>
                <a:ea typeface="Arial"/>
                <a:cs typeface="Arial"/>
                <a:sym typeface="Arial"/>
              </a:defRPr>
            </a:lvl1pPr>
          </a:lstStyle>
          <a:p>
            <a:pPr/>
            <a:r>
              <a:t>que obedecer y hacer lo que Jesús manda, aunque vaya contra la opinión de la mayoría.</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O MELHOR PODE ESTAR"/>
          <p:cNvSpPr txBox="1"/>
          <p:nvPr/>
        </p:nvSpPr>
        <p:spPr>
          <a:xfrm>
            <a:off x="8248698" y="5650374"/>
            <a:ext cx="13353061" cy="12490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LO MEJOR PUEDE ESTAR</a:t>
            </a:r>
          </a:p>
        </p:txBody>
      </p:sp>
      <p:sp>
        <p:nvSpPr>
          <p:cNvPr id="219" name="À FRENTE"/>
          <p:cNvSpPr txBox="1"/>
          <p:nvPr/>
        </p:nvSpPr>
        <p:spPr>
          <a:xfrm>
            <a:off x="6473138" y="6462555"/>
            <a:ext cx="17470451"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15000">
                <a:solidFill>
                  <a:srgbClr val="B51600"/>
                </a:solidFill>
                <a:latin typeface="Arial Black"/>
                <a:ea typeface="Arial Black"/>
                <a:cs typeface="Arial Black"/>
                <a:sym typeface="Arial Black"/>
              </a:defRPr>
            </a:lvl1pPr>
          </a:lstStyle>
          <a:p>
            <a:pPr/>
            <a:r>
              <a:t> MÁS ADELANTE</a:t>
            </a:r>
          </a:p>
        </p:txBody>
      </p:sp>
      <p:grpSp>
        <p:nvGrpSpPr>
          <p:cNvPr id="222" name="João 2:9-11"/>
          <p:cNvGrpSpPr/>
          <p:nvPr/>
        </p:nvGrpSpPr>
        <p:grpSpPr>
          <a:xfrm>
            <a:off x="19274313" y="12201182"/>
            <a:ext cx="4319074" cy="801978"/>
            <a:chOff x="0" y="0"/>
            <a:chExt cx="4319073" cy="801977"/>
          </a:xfrm>
        </p:grpSpPr>
        <p:sp>
          <p:nvSpPr>
            <p:cNvPr id="220" name="Retângulo Arredondado"/>
            <p:cNvSpPr/>
            <p:nvPr/>
          </p:nvSpPr>
          <p:spPr>
            <a:xfrm>
              <a:off x="0" y="0"/>
              <a:ext cx="4319074" cy="801978"/>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2800">
                  <a:solidFill>
                    <a:srgbClr val="6E1E24"/>
                  </a:solidFill>
                  <a:latin typeface="Arial Black"/>
                  <a:ea typeface="Arial Black"/>
                  <a:cs typeface="Arial Black"/>
                  <a:sym typeface="Arial Black"/>
                </a:defRPr>
              </a:pPr>
            </a:p>
          </p:txBody>
        </p:sp>
        <p:sp>
          <p:nvSpPr>
            <p:cNvPr id="221" name="Juan 2:9-11"/>
            <p:cNvSpPr txBox="1"/>
            <p:nvPr/>
          </p:nvSpPr>
          <p:spPr>
            <a:xfrm>
              <a:off x="149196" y="146988"/>
              <a:ext cx="4020681"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2800">
                  <a:solidFill>
                    <a:srgbClr val="6E1E24"/>
                  </a:solidFill>
                  <a:latin typeface="Arial Black"/>
                  <a:ea typeface="Arial Black"/>
                  <a:cs typeface="Arial Black"/>
                  <a:sym typeface="Arial Black"/>
                </a:defRPr>
              </a:lvl1pPr>
            </a:lstStyle>
            <a:p>
              <a:pPr/>
              <a:r>
                <a:t>Juan 2:9-11</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casal-4.png" descr="casal-4.png"/>
          <p:cNvPicPr>
            <a:picLocks noChangeAspect="1"/>
          </p:cNvPicPr>
          <p:nvPr/>
        </p:nvPicPr>
        <p:blipFill>
          <a:blip r:embed="rId3">
            <a:extLst/>
          </a:blip>
          <a:stretch>
            <a:fillRect/>
          </a:stretch>
        </p:blipFill>
        <p:spPr>
          <a:xfrm>
            <a:off x="12798959" y="1815621"/>
            <a:ext cx="9953552" cy="11480670"/>
          </a:xfrm>
          <a:prstGeom prst="rect">
            <a:avLst/>
          </a:prstGeom>
          <a:ln w="12700">
            <a:miter lim="400000"/>
          </a:ln>
        </p:spPr>
      </p:pic>
      <p:sp>
        <p:nvSpPr>
          <p:cNvPr id="227" name="O casamento"/>
          <p:cNvSpPr txBox="1"/>
          <p:nvPr/>
        </p:nvSpPr>
        <p:spPr>
          <a:xfrm>
            <a:off x="3225688" y="2795058"/>
            <a:ext cx="9393637" cy="171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9000">
                <a:solidFill>
                  <a:srgbClr val="76141F"/>
                </a:solidFill>
                <a:latin typeface="Arial Black"/>
                <a:ea typeface="Arial Black"/>
                <a:cs typeface="Arial Black"/>
                <a:sym typeface="Arial Black"/>
              </a:defRPr>
            </a:lvl1pPr>
          </a:lstStyle>
          <a:p>
            <a:pPr/>
            <a:r>
              <a:t>El matrimonio</a:t>
            </a:r>
          </a:p>
        </p:txBody>
      </p:sp>
      <p:pic>
        <p:nvPicPr>
          <p:cNvPr id="228" name="setas.png" descr="setas.png"/>
          <p:cNvPicPr>
            <a:picLocks noChangeAspect="1"/>
          </p:cNvPicPr>
          <p:nvPr/>
        </p:nvPicPr>
        <p:blipFill>
          <a:blip r:embed="rId4">
            <a:extLst/>
          </a:blip>
          <a:srcRect l="65365" t="63373" r="21745" b="7401"/>
          <a:stretch>
            <a:fillRect/>
          </a:stretch>
        </p:blipFill>
        <p:spPr>
          <a:xfrm>
            <a:off x="754894" y="3176455"/>
            <a:ext cx="2291181" cy="1002369"/>
          </a:xfrm>
          <a:prstGeom prst="rect">
            <a:avLst/>
          </a:prstGeom>
          <a:ln w="12700">
            <a:miter lim="400000"/>
          </a:ln>
        </p:spPr>
      </p:pic>
      <p:sp>
        <p:nvSpPr>
          <p:cNvPr id="229" name="é uma instituição sagrada, criada por Deus antes do pecado."/>
          <p:cNvSpPr txBox="1"/>
          <p:nvPr/>
        </p:nvSpPr>
        <p:spPr>
          <a:xfrm>
            <a:off x="3260797" y="4320425"/>
            <a:ext cx="11801399" cy="17441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6000">
                <a:latin typeface="Arial"/>
                <a:ea typeface="Arial"/>
                <a:cs typeface="Arial"/>
                <a:sym typeface="Arial"/>
              </a:defRPr>
            </a:lvl1pPr>
          </a:lstStyle>
          <a:p>
            <a:pPr/>
            <a:r>
              <a:t>Es una institución sagrada, creada por Dios antes del pecado.</a:t>
            </a:r>
          </a:p>
        </p:txBody>
      </p:sp>
      <p:sp>
        <p:nvSpPr>
          <p:cNvPr id="230" name="“Digno de honra entre todos seja o matrimônio.”"/>
          <p:cNvSpPr txBox="1"/>
          <p:nvPr/>
        </p:nvSpPr>
        <p:spPr>
          <a:xfrm>
            <a:off x="1249675" y="8895575"/>
            <a:ext cx="10333508" cy="21295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0" sz="7100">
                <a:latin typeface="Arial"/>
                <a:ea typeface="Arial"/>
                <a:cs typeface="Arial"/>
                <a:sym typeface="Arial"/>
              </a:defRPr>
            </a:lvl1pPr>
          </a:lstStyle>
          <a:p>
            <a:pPr/>
            <a:r>
              <a:t>“Honroso sea en todos el matrimonio”</a:t>
            </a:r>
          </a:p>
        </p:txBody>
      </p:sp>
      <p:sp>
        <p:nvSpPr>
          <p:cNvPr id="231" name="(Hebreus 13:4)"/>
          <p:cNvSpPr txBox="1"/>
          <p:nvPr/>
        </p:nvSpPr>
        <p:spPr>
          <a:xfrm>
            <a:off x="4453349" y="11261199"/>
            <a:ext cx="3926162" cy="7433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17999"/>
              </a:lnSpc>
              <a:defRPr b="0" i="1" sz="4500">
                <a:solidFill>
                  <a:srgbClr val="B51600"/>
                </a:solidFill>
                <a:latin typeface="Arial"/>
                <a:ea typeface="Arial"/>
                <a:cs typeface="Arial"/>
                <a:sym typeface="Arial"/>
              </a:defRPr>
            </a:lvl1pPr>
          </a:lstStyle>
          <a:p>
            <a:pPr/>
            <a:r>
              <a:t>(Hebreos 13:4)</a:t>
            </a:r>
          </a:p>
        </p:txBody>
      </p:sp>
      <p:pic>
        <p:nvPicPr>
          <p:cNvPr id="232" name="setas.png" descr="setas.png"/>
          <p:cNvPicPr>
            <a:picLocks noChangeAspect="1"/>
          </p:cNvPicPr>
          <p:nvPr/>
        </p:nvPicPr>
        <p:blipFill>
          <a:blip r:embed="rId4">
            <a:extLst/>
          </a:blip>
          <a:srcRect l="0" t="56434" r="90739" b="0"/>
          <a:stretch>
            <a:fillRect/>
          </a:stretch>
        </p:blipFill>
        <p:spPr>
          <a:xfrm>
            <a:off x="5593336" y="7165217"/>
            <a:ext cx="1646205" cy="149428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Velhos-1.png" descr="Velhos-1.png"/>
          <p:cNvPicPr>
            <a:picLocks noChangeAspect="1"/>
          </p:cNvPicPr>
          <p:nvPr/>
        </p:nvPicPr>
        <p:blipFill>
          <a:blip r:embed="rId3">
            <a:extLst/>
          </a:blip>
          <a:srcRect l="0" t="0" r="74414" b="0"/>
          <a:stretch>
            <a:fillRect/>
          </a:stretch>
        </p:blipFill>
        <p:spPr>
          <a:xfrm>
            <a:off x="13748287" y="2104326"/>
            <a:ext cx="10420924" cy="11182637"/>
          </a:xfrm>
          <a:prstGeom prst="rect">
            <a:avLst/>
          </a:prstGeom>
          <a:ln w="12700">
            <a:miter lim="400000"/>
          </a:ln>
        </p:spPr>
      </p:pic>
      <p:sp>
        <p:nvSpPr>
          <p:cNvPr id="237" name="Um velhinho"/>
          <p:cNvSpPr txBox="1"/>
          <p:nvPr/>
        </p:nvSpPr>
        <p:spPr>
          <a:xfrm>
            <a:off x="3582721" y="4220007"/>
            <a:ext cx="9393637" cy="171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9000">
                <a:solidFill>
                  <a:srgbClr val="E96632"/>
                </a:solidFill>
                <a:latin typeface="Arial Black"/>
                <a:ea typeface="Arial Black"/>
                <a:cs typeface="Arial Black"/>
                <a:sym typeface="Arial Black"/>
              </a:defRPr>
            </a:lvl1pPr>
          </a:lstStyle>
          <a:p>
            <a:pPr/>
            <a:r>
              <a:t>Un anciano</a:t>
            </a:r>
          </a:p>
        </p:txBody>
      </p:sp>
      <p:pic>
        <p:nvPicPr>
          <p:cNvPr id="238" name="setas.png" descr="setas.png"/>
          <p:cNvPicPr>
            <a:picLocks noChangeAspect="1"/>
          </p:cNvPicPr>
          <p:nvPr/>
        </p:nvPicPr>
        <p:blipFill>
          <a:blip r:embed="rId4">
            <a:extLst/>
          </a:blip>
          <a:srcRect l="65365" t="12193" r="21745" b="58581"/>
          <a:stretch>
            <a:fillRect/>
          </a:stretch>
        </p:blipFill>
        <p:spPr>
          <a:xfrm>
            <a:off x="1111926" y="4601404"/>
            <a:ext cx="2291181" cy="1002369"/>
          </a:xfrm>
          <a:prstGeom prst="rect">
            <a:avLst/>
          </a:prstGeom>
          <a:ln w="12700">
            <a:miter lim="400000"/>
          </a:ln>
        </p:spPr>
      </p:pic>
      <p:sp>
        <p:nvSpPr>
          <p:cNvPr id="239" name="visitava sua esposa em uma casa de repouso todos os dias. Ela sofria de Alzheimer em estágio avançado e não o reconhecia mais."/>
          <p:cNvSpPr txBox="1"/>
          <p:nvPr/>
        </p:nvSpPr>
        <p:spPr>
          <a:xfrm>
            <a:off x="4278798" y="5774901"/>
            <a:ext cx="9252079" cy="53964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6600">
                <a:latin typeface="Arial"/>
                <a:ea typeface="Arial"/>
                <a:cs typeface="Arial"/>
                <a:sym typeface="Arial"/>
              </a:defRPr>
            </a:lvl1pPr>
          </a:lstStyle>
          <a:p>
            <a:pPr/>
            <a:r>
              <a:t>visitaba a su esposa en una casa de reposo todos los días. Ella sufría de Alzheimer en estado avanzado y ya no lo reconocía.</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setas.png" descr="setas.png"/>
          <p:cNvPicPr>
            <a:picLocks noChangeAspect="1"/>
          </p:cNvPicPr>
          <p:nvPr/>
        </p:nvPicPr>
        <p:blipFill>
          <a:blip r:embed="rId3">
            <a:extLst/>
          </a:blip>
          <a:srcRect l="92802" t="59903" r="0" b="0"/>
          <a:stretch>
            <a:fillRect/>
          </a:stretch>
        </p:blipFill>
        <p:spPr>
          <a:xfrm>
            <a:off x="11133817" y="5883950"/>
            <a:ext cx="1279614" cy="1375276"/>
          </a:xfrm>
          <a:prstGeom prst="rect">
            <a:avLst/>
          </a:prstGeom>
          <a:ln w="12700">
            <a:miter lim="400000"/>
          </a:ln>
        </p:spPr>
      </p:pic>
      <p:grpSp>
        <p:nvGrpSpPr>
          <p:cNvPr id="246" name="Agrupar"/>
          <p:cNvGrpSpPr/>
          <p:nvPr/>
        </p:nvGrpSpPr>
        <p:grpSpPr>
          <a:xfrm>
            <a:off x="-17121" y="2581041"/>
            <a:ext cx="11873633" cy="11181514"/>
            <a:chOff x="0" y="0"/>
            <a:chExt cx="11873631" cy="11181513"/>
          </a:xfrm>
        </p:grpSpPr>
        <p:pic>
          <p:nvPicPr>
            <p:cNvPr id="244" name="jesus-2.png" descr="jesus-2.png"/>
            <p:cNvPicPr>
              <a:picLocks noChangeAspect="1"/>
            </p:cNvPicPr>
            <p:nvPr/>
          </p:nvPicPr>
          <p:blipFill>
            <a:blip r:embed="rId4">
              <a:extLst/>
            </a:blip>
            <a:srcRect l="56868" t="55403" r="26935" b="0"/>
            <a:stretch>
              <a:fillRect/>
            </a:stretch>
          </p:blipFill>
          <p:spPr>
            <a:xfrm>
              <a:off x="0" y="-1"/>
              <a:ext cx="11873632" cy="9337814"/>
            </a:xfrm>
            <a:prstGeom prst="rect">
              <a:avLst/>
            </a:prstGeom>
            <a:ln w="12700" cap="flat">
              <a:noFill/>
              <a:miter lim="400000"/>
            </a:ln>
            <a:effectLst/>
          </p:spPr>
        </p:pic>
        <p:pic>
          <p:nvPicPr>
            <p:cNvPr id="245" name="familia-2.png" descr="familia-2.png"/>
            <p:cNvPicPr>
              <a:picLocks noChangeAspect="1"/>
            </p:cNvPicPr>
            <p:nvPr/>
          </p:nvPicPr>
          <p:blipFill>
            <a:blip r:embed="rId5">
              <a:extLst/>
            </a:blip>
            <a:srcRect l="80814" t="15789" r="6054" b="71593"/>
            <a:stretch>
              <a:fillRect/>
            </a:stretch>
          </p:blipFill>
          <p:spPr>
            <a:xfrm>
              <a:off x="2728462" y="3357735"/>
              <a:ext cx="6887079" cy="7823778"/>
            </a:xfrm>
            <a:prstGeom prst="rect">
              <a:avLst/>
            </a:prstGeom>
            <a:ln w="12700" cap="flat">
              <a:noFill/>
              <a:miter lim="400000"/>
            </a:ln>
            <a:effectLst/>
          </p:spPr>
        </p:pic>
      </p:grpSp>
      <p:grpSp>
        <p:nvGrpSpPr>
          <p:cNvPr id="252" name="Agrupar"/>
          <p:cNvGrpSpPr/>
          <p:nvPr/>
        </p:nvGrpSpPr>
        <p:grpSpPr>
          <a:xfrm>
            <a:off x="11127300" y="3592739"/>
            <a:ext cx="10720427" cy="1477839"/>
            <a:chOff x="0" y="0"/>
            <a:chExt cx="10720426" cy="1477837"/>
          </a:xfrm>
        </p:grpSpPr>
        <p:sp>
          <p:nvSpPr>
            <p:cNvPr id="247" name="Linha"/>
            <p:cNvSpPr/>
            <p:nvPr/>
          </p:nvSpPr>
          <p:spPr>
            <a:xfrm>
              <a:off x="227678" y="585481"/>
              <a:ext cx="5557422" cy="7019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48" name="Forma"/>
            <p:cNvSpPr/>
            <p:nvPr/>
          </p:nvSpPr>
          <p:spPr>
            <a:xfrm rot="10800000">
              <a:off x="417906" y="0"/>
              <a:ext cx="10302521" cy="10711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0" y="203"/>
                  </a:moveTo>
                  <a:lnTo>
                    <a:pt x="21600" y="0"/>
                  </a:lnTo>
                  <a:lnTo>
                    <a:pt x="20524" y="21397"/>
                  </a:lnTo>
                  <a:lnTo>
                    <a:pt x="0" y="21600"/>
                  </a:lnTo>
                  <a:lnTo>
                    <a:pt x="940"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49" name="Os princípios de Deus para um lar feliz são:"/>
            <p:cNvSpPr txBox="1"/>
            <p:nvPr/>
          </p:nvSpPr>
          <p:spPr>
            <a:xfrm>
              <a:off x="1093141" y="275112"/>
              <a:ext cx="8860312" cy="520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a:solidFill>
                    <a:srgbClr val="FFFFFF"/>
                  </a:solidFill>
                  <a:latin typeface="Arial"/>
                  <a:ea typeface="Arial"/>
                  <a:cs typeface="Arial"/>
                  <a:sym typeface="Arial"/>
                </a:defRPr>
              </a:lvl1pPr>
            </a:lstStyle>
            <a:p>
              <a:pPr/>
              <a:r>
                <a:t>Los principios de Dios para un hogar feliz son:</a:t>
              </a:r>
            </a:p>
          </p:txBody>
        </p:sp>
        <p:sp>
          <p:nvSpPr>
            <p:cNvPr id="250" name="Forma"/>
            <p:cNvSpPr/>
            <p:nvPr/>
          </p:nvSpPr>
          <p:spPr>
            <a:xfrm>
              <a:off x="4372609" y="1138623"/>
              <a:ext cx="2292897" cy="339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51" name="Forma"/>
            <p:cNvSpPr/>
            <p:nvPr/>
          </p:nvSpPr>
          <p:spPr>
            <a:xfrm rot="10800000">
              <a:off x="-1" y="10998"/>
              <a:ext cx="793170" cy="6934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pic>
        <p:nvPicPr>
          <p:cNvPr id="253" name="setas.png" descr="setas.png"/>
          <p:cNvPicPr>
            <a:picLocks noChangeAspect="1"/>
          </p:cNvPicPr>
          <p:nvPr/>
        </p:nvPicPr>
        <p:blipFill>
          <a:blip r:embed="rId3">
            <a:extLst/>
          </a:blip>
          <a:srcRect l="92802" t="10459" r="0" b="44959"/>
          <a:stretch>
            <a:fillRect/>
          </a:stretch>
        </p:blipFill>
        <p:spPr>
          <a:xfrm>
            <a:off x="11133818" y="8680705"/>
            <a:ext cx="1279613" cy="1529085"/>
          </a:xfrm>
          <a:prstGeom prst="rect">
            <a:avLst/>
          </a:prstGeom>
          <a:ln w="12700">
            <a:miter lim="400000"/>
          </a:ln>
        </p:spPr>
      </p:pic>
      <p:sp>
        <p:nvSpPr>
          <p:cNvPr id="254" name="Segundo:…"/>
          <p:cNvSpPr txBox="1"/>
          <p:nvPr/>
        </p:nvSpPr>
        <p:spPr>
          <a:xfrm>
            <a:off x="12664798" y="9026987"/>
            <a:ext cx="9252079" cy="34198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90000"/>
              </a:lnSpc>
              <a:defRPr i="1" sz="6200">
                <a:solidFill>
                  <a:srgbClr val="E96632"/>
                </a:solidFill>
                <a:latin typeface="Arial"/>
                <a:ea typeface="Arial"/>
                <a:cs typeface="Arial"/>
                <a:sym typeface="Arial"/>
              </a:defRPr>
            </a:pPr>
            <a:r>
              <a:t>Segundo:</a:t>
            </a:r>
          </a:p>
          <a:p>
            <a:pPr marL="977900" indent="-228600" algn="l" defTabSz="457200">
              <a:lnSpc>
                <a:spcPct val="90000"/>
              </a:lnSpc>
              <a:buSzPct val="100000"/>
              <a:buChar char="•"/>
              <a:defRPr b="0" i="1" sz="6200">
                <a:latin typeface="Arial"/>
                <a:ea typeface="Arial"/>
                <a:cs typeface="Arial"/>
                <a:sym typeface="Arial"/>
              </a:defRPr>
            </a:pPr>
            <a:r>
              <a:t>un compromiso inquebrantable unos con otros.</a:t>
            </a:r>
          </a:p>
        </p:txBody>
      </p:sp>
      <p:sp>
        <p:nvSpPr>
          <p:cNvPr id="255" name="Primeiro:…"/>
          <p:cNvSpPr txBox="1"/>
          <p:nvPr/>
        </p:nvSpPr>
        <p:spPr>
          <a:xfrm>
            <a:off x="12664798" y="6131491"/>
            <a:ext cx="9252079" cy="26057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90000"/>
              </a:lnSpc>
              <a:defRPr i="1" sz="6200">
                <a:solidFill>
                  <a:srgbClr val="76141F"/>
                </a:solidFill>
                <a:latin typeface="Arial"/>
                <a:ea typeface="Arial"/>
                <a:cs typeface="Arial"/>
                <a:sym typeface="Arial"/>
              </a:defRPr>
            </a:pPr>
            <a:r>
              <a:t>Primero:</a:t>
            </a:r>
          </a:p>
          <a:p>
            <a:pPr marL="977900" indent="-228600" algn="l" defTabSz="457200">
              <a:lnSpc>
                <a:spcPct val="90000"/>
              </a:lnSpc>
              <a:buSzPct val="100000"/>
              <a:buChar char="•"/>
              <a:defRPr b="0" i="1" sz="6200">
                <a:latin typeface="Arial"/>
                <a:ea typeface="Arial"/>
                <a:cs typeface="Arial"/>
                <a:sym typeface="Arial"/>
              </a:defRPr>
            </a:pPr>
            <a:r>
              <a:t>un compromiso con Jesús.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VAMOS"/>
          <p:cNvSpPr txBox="1"/>
          <p:nvPr/>
        </p:nvSpPr>
        <p:spPr>
          <a:xfrm>
            <a:off x="8355325" y="4977862"/>
            <a:ext cx="13353061" cy="12490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sz="8100">
                <a:latin typeface="Arial"/>
                <a:ea typeface="Arial"/>
                <a:cs typeface="Arial"/>
                <a:sym typeface="Arial"/>
              </a:defRPr>
            </a:pPr>
            <a:r>
              <a:t>VAMOS</a:t>
            </a:r>
            <a:r>
              <a:t> A</a:t>
            </a:r>
          </a:p>
        </p:txBody>
      </p:sp>
      <p:sp>
        <p:nvSpPr>
          <p:cNvPr id="260" name="REFLETIR"/>
          <p:cNvSpPr txBox="1"/>
          <p:nvPr/>
        </p:nvSpPr>
        <p:spPr>
          <a:xfrm>
            <a:off x="7984621" y="5783840"/>
            <a:ext cx="15230588"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15000">
                <a:solidFill>
                  <a:srgbClr val="B51600"/>
                </a:solidFill>
                <a:latin typeface="Arial Black"/>
                <a:ea typeface="Arial Black"/>
                <a:cs typeface="Arial Black"/>
                <a:sym typeface="Arial Black"/>
              </a:defRPr>
            </a:lvl1pPr>
          </a:lstStyle>
          <a:p>
            <a:pPr/>
            <a:r>
              <a:t>REFLEXIONAR</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setas.png" descr="setas.png"/>
          <p:cNvPicPr>
            <a:picLocks noChangeAspect="1"/>
          </p:cNvPicPr>
          <p:nvPr/>
        </p:nvPicPr>
        <p:blipFill>
          <a:blip r:embed="rId3">
            <a:extLst/>
          </a:blip>
          <a:srcRect l="8954" t="57301" r="80655" b="0"/>
          <a:stretch>
            <a:fillRect/>
          </a:stretch>
        </p:blipFill>
        <p:spPr>
          <a:xfrm flipH="1">
            <a:off x="549723" y="5170080"/>
            <a:ext cx="2993206" cy="2373115"/>
          </a:xfrm>
          <a:prstGeom prst="rect">
            <a:avLst/>
          </a:prstGeom>
          <a:ln w="12700">
            <a:miter lim="400000"/>
          </a:ln>
        </p:spPr>
      </p:pic>
      <p:sp>
        <p:nvSpPr>
          <p:cNvPr id="265" name="“Em ti serão benditas todas as famílias da terra.”"/>
          <p:cNvSpPr txBox="1"/>
          <p:nvPr/>
        </p:nvSpPr>
        <p:spPr>
          <a:xfrm>
            <a:off x="3504432" y="5798510"/>
            <a:ext cx="10710530" cy="21189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17999"/>
              </a:lnSpc>
              <a:defRPr b="0" sz="6400">
                <a:latin typeface="Arial"/>
                <a:ea typeface="Arial"/>
                <a:cs typeface="Arial"/>
                <a:sym typeface="Arial"/>
              </a:defRPr>
            </a:pPr>
            <a:r>
              <a:t>“</a:t>
            </a:r>
            <a:r>
              <a:t>…y serán benditas en ti todas las familias de la tierra</a:t>
            </a:r>
            <a:r>
              <a:t>”</a:t>
            </a:r>
          </a:p>
        </p:txBody>
      </p:sp>
      <p:sp>
        <p:nvSpPr>
          <p:cNvPr id="266" name="(Gênesis 12:3)"/>
          <p:cNvSpPr txBox="1"/>
          <p:nvPr/>
        </p:nvSpPr>
        <p:spPr>
          <a:xfrm>
            <a:off x="6928429" y="8079424"/>
            <a:ext cx="3862537" cy="7433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17999"/>
              </a:lnSpc>
              <a:defRPr b="0" i="1" sz="4500">
                <a:solidFill>
                  <a:srgbClr val="B51600"/>
                </a:solidFill>
                <a:latin typeface="Arial"/>
                <a:ea typeface="Arial"/>
                <a:cs typeface="Arial"/>
                <a:sym typeface="Arial"/>
              </a:defRPr>
            </a:lvl1pPr>
          </a:lstStyle>
          <a:p>
            <a:pPr/>
            <a:r>
              <a:t>(Génesis 12:3)</a:t>
            </a:r>
          </a:p>
        </p:txBody>
      </p:sp>
      <p:pic>
        <p:nvPicPr>
          <p:cNvPr id="267" name="setas.png" descr="setas.png"/>
          <p:cNvPicPr>
            <a:picLocks noChangeAspect="1"/>
          </p:cNvPicPr>
          <p:nvPr/>
        </p:nvPicPr>
        <p:blipFill>
          <a:blip r:embed="rId3">
            <a:extLst/>
          </a:blip>
          <a:srcRect l="8954" t="57301" r="80655" b="0"/>
          <a:stretch>
            <a:fillRect/>
          </a:stretch>
        </p:blipFill>
        <p:spPr>
          <a:xfrm>
            <a:off x="14176463" y="5170080"/>
            <a:ext cx="2993207" cy="2373115"/>
          </a:xfrm>
          <a:prstGeom prst="rect">
            <a:avLst/>
          </a:prstGeom>
          <a:ln w="12700">
            <a:miter lim="400000"/>
          </a:ln>
        </p:spPr>
      </p:pic>
      <p:pic>
        <p:nvPicPr>
          <p:cNvPr id="268" name="biblias.png" descr="biblias.png"/>
          <p:cNvPicPr>
            <a:picLocks noChangeAspect="1"/>
          </p:cNvPicPr>
          <p:nvPr/>
        </p:nvPicPr>
        <p:blipFill>
          <a:blip r:embed="rId4">
            <a:extLst/>
          </a:blip>
          <a:srcRect l="16241" t="35799" r="69967" b="33066"/>
          <a:stretch>
            <a:fillRect/>
          </a:stretch>
        </p:blipFill>
        <p:spPr>
          <a:xfrm>
            <a:off x="13514950" y="5166800"/>
            <a:ext cx="11054296" cy="93304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Jesús es esencial para la familia"/>
          <p:cNvSpPr txBox="1"/>
          <p:nvPr/>
        </p:nvSpPr>
        <p:spPr>
          <a:xfrm>
            <a:off x="3241039" y="5172674"/>
            <a:ext cx="6830111" cy="595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7999"/>
              </a:lnSpc>
              <a:defRPr b="0" i="1" sz="3500">
                <a:solidFill>
                  <a:schemeClr val="accent5">
                    <a:lumOff val="-29866"/>
                  </a:schemeClr>
                </a:solidFill>
                <a:latin typeface="Arial"/>
                <a:ea typeface="Arial"/>
                <a:cs typeface="Arial"/>
                <a:sym typeface="Arial"/>
              </a:defRPr>
            </a:lvl1pPr>
          </a:lstStyle>
          <a:p>
            <a:pPr/>
            <a:r>
              <a:t>Jesús es esencial para la familia</a:t>
            </a:r>
          </a:p>
        </p:txBody>
      </p:sp>
      <p:sp>
        <p:nvSpPr>
          <p:cNvPr id="99" name="Juan 2:1-11"/>
          <p:cNvSpPr/>
          <p:nvPr/>
        </p:nvSpPr>
        <p:spPr>
          <a:xfrm>
            <a:off x="1087913" y="11914951"/>
            <a:ext cx="4319073" cy="801976"/>
          </a:xfrm>
          <a:prstGeom prst="roundRect">
            <a:avLst>
              <a:gd name="adj" fmla="val 50000"/>
            </a:avLst>
          </a:prstGeom>
          <a:ln w="63500">
            <a:solidFill>
              <a:srgbClr val="73272C"/>
            </a:solidFill>
            <a:miter lim="400000"/>
          </a:ln>
          <a:extLst>
            <a:ext uri="{C572A759-6A51-4108-AA02-DFA0A04FC94B}">
              <ma14:wrappingTextBoxFlag xmlns:ma14="http://schemas.microsoft.com/office/mac/drawingml/2011/main" val="1"/>
            </a:ext>
          </a:extLst>
        </p:spPr>
        <p:txBody>
          <a:bodyPr lIns="0" tIns="0" rIns="0" bIns="0" anchor="ctr"/>
          <a:lstStyle>
            <a:lvl1pPr>
              <a:defRPr b="0" sz="2800">
                <a:solidFill>
                  <a:srgbClr val="6E1E24"/>
                </a:solidFill>
                <a:latin typeface="Arial Black"/>
                <a:ea typeface="Arial Black"/>
                <a:cs typeface="Arial Black"/>
                <a:sym typeface="Arial Black"/>
              </a:defRPr>
            </a:lvl1pPr>
          </a:lstStyle>
          <a:p>
            <a:pPr/>
            <a:r>
              <a:t>Juan 2:1-11</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5" name="Agrupar"/>
          <p:cNvGrpSpPr/>
          <p:nvPr/>
        </p:nvGrpSpPr>
        <p:grpSpPr>
          <a:xfrm>
            <a:off x="10664103" y="1539696"/>
            <a:ext cx="11873630" cy="12134448"/>
            <a:chOff x="0" y="0"/>
            <a:chExt cx="11873629" cy="12134446"/>
          </a:xfrm>
        </p:grpSpPr>
        <p:pic>
          <p:nvPicPr>
            <p:cNvPr id="272" name="jesus-2.png" descr="jesus-2.png"/>
            <p:cNvPicPr>
              <a:picLocks noChangeAspect="1"/>
            </p:cNvPicPr>
            <p:nvPr/>
          </p:nvPicPr>
          <p:blipFill>
            <a:blip r:embed="rId3">
              <a:extLst/>
            </a:blip>
            <a:srcRect l="63605" t="5243" r="20199" b="50160"/>
            <a:stretch>
              <a:fillRect/>
            </a:stretch>
          </p:blipFill>
          <p:spPr>
            <a:xfrm>
              <a:off x="0" y="-1"/>
              <a:ext cx="11873630" cy="9337814"/>
            </a:xfrm>
            <a:prstGeom prst="rect">
              <a:avLst/>
            </a:prstGeom>
            <a:ln w="12700" cap="flat">
              <a:noFill/>
              <a:miter lim="400000"/>
            </a:ln>
            <a:effectLst/>
          </p:spPr>
        </p:pic>
        <p:pic>
          <p:nvPicPr>
            <p:cNvPr id="273" name="casal-2.png" descr="casal-2.png"/>
            <p:cNvPicPr>
              <a:picLocks noChangeAspect="1"/>
            </p:cNvPicPr>
            <p:nvPr/>
          </p:nvPicPr>
          <p:blipFill>
            <a:blip r:embed="rId4">
              <a:extLst/>
            </a:blip>
            <a:stretch>
              <a:fillRect/>
            </a:stretch>
          </p:blipFill>
          <p:spPr>
            <a:xfrm>
              <a:off x="2440127" y="3529783"/>
              <a:ext cx="8941535" cy="8604664"/>
            </a:xfrm>
            <a:prstGeom prst="rect">
              <a:avLst/>
            </a:prstGeom>
            <a:ln w="12700" cap="flat">
              <a:noFill/>
              <a:miter lim="400000"/>
            </a:ln>
            <a:effectLst/>
          </p:spPr>
        </p:pic>
        <p:pic>
          <p:nvPicPr>
            <p:cNvPr id="274" name="vaso-uva-1.png" descr="vaso-uva-1.png"/>
            <p:cNvPicPr>
              <a:picLocks noChangeAspect="1"/>
            </p:cNvPicPr>
            <p:nvPr/>
          </p:nvPicPr>
          <p:blipFill>
            <a:blip r:embed="rId5">
              <a:extLst/>
            </a:blip>
            <a:stretch>
              <a:fillRect/>
            </a:stretch>
          </p:blipFill>
          <p:spPr>
            <a:xfrm>
              <a:off x="2147792" y="6408913"/>
              <a:ext cx="5863519" cy="5519657"/>
            </a:xfrm>
            <a:prstGeom prst="rect">
              <a:avLst/>
            </a:prstGeom>
            <a:ln w="12700" cap="flat">
              <a:noFill/>
              <a:miter lim="400000"/>
            </a:ln>
            <a:effectLst/>
          </p:spPr>
        </p:pic>
      </p:grpSp>
      <p:sp>
        <p:nvSpPr>
          <p:cNvPr id="276" name="Jesus"/>
          <p:cNvSpPr txBox="1"/>
          <p:nvPr/>
        </p:nvSpPr>
        <p:spPr>
          <a:xfrm>
            <a:off x="4356291" y="6181058"/>
            <a:ext cx="9393637" cy="171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9000">
                <a:solidFill>
                  <a:srgbClr val="E96632"/>
                </a:solidFill>
                <a:latin typeface="Arial Black"/>
                <a:ea typeface="Arial Black"/>
                <a:cs typeface="Arial Black"/>
                <a:sym typeface="Arial Black"/>
              </a:defRPr>
            </a:lvl1pPr>
          </a:lstStyle>
          <a:p>
            <a:pPr/>
            <a:r>
              <a:t>Jesús</a:t>
            </a:r>
          </a:p>
        </p:txBody>
      </p:sp>
      <p:pic>
        <p:nvPicPr>
          <p:cNvPr id="277" name="setas.png" descr="setas.png"/>
          <p:cNvPicPr>
            <a:picLocks noChangeAspect="1"/>
          </p:cNvPicPr>
          <p:nvPr/>
        </p:nvPicPr>
        <p:blipFill>
          <a:blip r:embed="rId6">
            <a:extLst/>
          </a:blip>
          <a:srcRect l="18838" t="47251" r="72095" b="0"/>
          <a:stretch>
            <a:fillRect/>
          </a:stretch>
        </p:blipFill>
        <p:spPr>
          <a:xfrm rot="20277911">
            <a:off x="2282581" y="7329955"/>
            <a:ext cx="3830631" cy="4300329"/>
          </a:xfrm>
          <a:prstGeom prst="rect">
            <a:avLst/>
          </a:prstGeom>
          <a:ln w="12700">
            <a:miter lim="400000"/>
          </a:ln>
        </p:spPr>
      </p:pic>
      <p:sp>
        <p:nvSpPr>
          <p:cNvPr id="278" name="Se importa com a família."/>
          <p:cNvSpPr txBox="1"/>
          <p:nvPr/>
        </p:nvSpPr>
        <p:spPr>
          <a:xfrm>
            <a:off x="5825447" y="7481358"/>
            <a:ext cx="6094341" cy="17916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i="1" sz="6200">
                <a:latin typeface="Arial"/>
                <a:ea typeface="Arial"/>
                <a:cs typeface="Arial"/>
                <a:sym typeface="Arial"/>
              </a:defRPr>
            </a:lvl1pPr>
          </a:lstStyle>
          <a:p>
            <a:pPr/>
            <a:r>
              <a:t>se preocupa por la familia.</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Maria-na-cruz.png" descr="Maria-na-cruz.png"/>
          <p:cNvPicPr>
            <a:picLocks noChangeAspect="1"/>
          </p:cNvPicPr>
          <p:nvPr/>
        </p:nvPicPr>
        <p:blipFill>
          <a:blip r:embed="rId3">
            <a:extLst/>
          </a:blip>
          <a:stretch>
            <a:fillRect/>
          </a:stretch>
        </p:blipFill>
        <p:spPr>
          <a:xfrm>
            <a:off x="3010132" y="2169566"/>
            <a:ext cx="8377278" cy="11421639"/>
          </a:xfrm>
          <a:prstGeom prst="rect">
            <a:avLst/>
          </a:prstGeom>
          <a:ln w="12700">
            <a:miter lim="400000"/>
          </a:ln>
        </p:spPr>
      </p:pic>
      <p:sp>
        <p:nvSpPr>
          <p:cNvPr id="283" name="Crucificado,"/>
          <p:cNvSpPr txBox="1"/>
          <p:nvPr/>
        </p:nvSpPr>
        <p:spPr>
          <a:xfrm>
            <a:off x="11980230" y="6062047"/>
            <a:ext cx="9393637" cy="171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9000">
                <a:solidFill>
                  <a:srgbClr val="E96632"/>
                </a:solidFill>
                <a:latin typeface="Arial Black"/>
                <a:ea typeface="Arial Black"/>
                <a:cs typeface="Arial Black"/>
                <a:sym typeface="Arial Black"/>
              </a:defRPr>
            </a:lvl1pPr>
          </a:lstStyle>
          <a:p>
            <a:pPr/>
            <a:r>
              <a:t>Crucificado,</a:t>
            </a:r>
          </a:p>
        </p:txBody>
      </p:sp>
      <p:pic>
        <p:nvPicPr>
          <p:cNvPr id="284" name="setas.png" descr="setas.png"/>
          <p:cNvPicPr>
            <a:picLocks noChangeAspect="1"/>
          </p:cNvPicPr>
          <p:nvPr/>
        </p:nvPicPr>
        <p:blipFill>
          <a:blip r:embed="rId4">
            <a:extLst/>
          </a:blip>
          <a:srcRect l="18838" t="47251" r="72095" b="0"/>
          <a:stretch>
            <a:fillRect/>
          </a:stretch>
        </p:blipFill>
        <p:spPr>
          <a:xfrm rot="20277911">
            <a:off x="9906519" y="7210944"/>
            <a:ext cx="3830632" cy="4300330"/>
          </a:xfrm>
          <a:prstGeom prst="rect">
            <a:avLst/>
          </a:prstGeom>
          <a:ln w="12700">
            <a:miter lim="400000"/>
          </a:ln>
        </p:spPr>
      </p:pic>
      <p:sp>
        <p:nvSpPr>
          <p:cNvPr id="285" name="meio da dor, Ele ainda via Sua mãe."/>
          <p:cNvSpPr txBox="1"/>
          <p:nvPr/>
        </p:nvSpPr>
        <p:spPr>
          <a:xfrm>
            <a:off x="13183587" y="7643316"/>
            <a:ext cx="9058574" cy="17916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i="1" sz="6200">
                <a:latin typeface="Arial"/>
                <a:ea typeface="Arial"/>
                <a:cs typeface="Arial"/>
                <a:sym typeface="Arial"/>
              </a:defRPr>
            </a:lvl1pPr>
          </a:lstStyle>
          <a:p>
            <a:pPr/>
            <a:r>
              <a:t>en medio del dolor, él todavía veía a su madre.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Jesus"/>
          <p:cNvSpPr txBox="1"/>
          <p:nvPr/>
        </p:nvSpPr>
        <p:spPr>
          <a:xfrm>
            <a:off x="12033543" y="6002542"/>
            <a:ext cx="9393636" cy="171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9000">
                <a:solidFill>
                  <a:srgbClr val="E96632"/>
                </a:solidFill>
                <a:latin typeface="Arial Black"/>
                <a:ea typeface="Arial Black"/>
                <a:cs typeface="Arial Black"/>
                <a:sym typeface="Arial Black"/>
              </a:defRPr>
            </a:lvl1pPr>
          </a:lstStyle>
          <a:p>
            <a:pPr/>
            <a:r>
              <a:t>Jesús</a:t>
            </a:r>
          </a:p>
        </p:txBody>
      </p:sp>
      <p:pic>
        <p:nvPicPr>
          <p:cNvPr id="290" name="setas.png" descr="setas.png"/>
          <p:cNvPicPr>
            <a:picLocks noChangeAspect="1"/>
          </p:cNvPicPr>
          <p:nvPr/>
        </p:nvPicPr>
        <p:blipFill>
          <a:blip r:embed="rId3">
            <a:extLst/>
          </a:blip>
          <a:srcRect l="18838" t="47251" r="72095" b="0"/>
          <a:stretch>
            <a:fillRect/>
          </a:stretch>
        </p:blipFill>
        <p:spPr>
          <a:xfrm rot="20277911">
            <a:off x="10330028" y="7389461"/>
            <a:ext cx="3830632" cy="4300328"/>
          </a:xfrm>
          <a:prstGeom prst="rect">
            <a:avLst/>
          </a:prstGeom>
          <a:ln w="12700">
            <a:miter lim="400000"/>
          </a:ln>
        </p:spPr>
      </p:pic>
      <p:sp>
        <p:nvSpPr>
          <p:cNvPr id="291" name="ainda salva casamentos e famílias hoje."/>
          <p:cNvSpPr txBox="1"/>
          <p:nvPr/>
        </p:nvSpPr>
        <p:spPr>
          <a:xfrm>
            <a:off x="13534428" y="7619564"/>
            <a:ext cx="9004177" cy="17916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i="1" sz="6200">
                <a:latin typeface="Arial"/>
                <a:ea typeface="Arial"/>
                <a:cs typeface="Arial"/>
                <a:sym typeface="Arial"/>
              </a:defRPr>
            </a:lvl1pPr>
          </a:lstStyle>
          <a:p>
            <a:pPr/>
            <a:r>
              <a:t>todavía hoy salva matrimonios y familias.</a:t>
            </a:r>
          </a:p>
        </p:txBody>
      </p:sp>
      <p:pic>
        <p:nvPicPr>
          <p:cNvPr id="292" name="Jesus-3.png" descr="Jesus-3.png"/>
          <p:cNvPicPr>
            <a:picLocks noChangeAspect="1"/>
          </p:cNvPicPr>
          <p:nvPr/>
        </p:nvPicPr>
        <p:blipFill>
          <a:blip r:embed="rId4">
            <a:extLst/>
          </a:blip>
          <a:stretch>
            <a:fillRect/>
          </a:stretch>
        </p:blipFill>
        <p:spPr>
          <a:xfrm>
            <a:off x="1845394" y="3194863"/>
            <a:ext cx="9467478" cy="1024562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familia-2.png" descr="familia-2.png"/>
          <p:cNvPicPr>
            <a:picLocks noChangeAspect="1"/>
          </p:cNvPicPr>
          <p:nvPr/>
        </p:nvPicPr>
        <p:blipFill>
          <a:blip r:embed="rId3">
            <a:extLst/>
          </a:blip>
          <a:srcRect l="1528" t="67201" r="81886" b="18098"/>
          <a:stretch>
            <a:fillRect/>
          </a:stretch>
        </p:blipFill>
        <p:spPr>
          <a:xfrm rot="21481827">
            <a:off x="17288207" y="1719388"/>
            <a:ext cx="4047244" cy="4240733"/>
          </a:xfrm>
          <a:prstGeom prst="rect">
            <a:avLst/>
          </a:prstGeom>
          <a:ln w="12700">
            <a:miter lim="400000"/>
          </a:ln>
        </p:spPr>
      </p:pic>
      <p:pic>
        <p:nvPicPr>
          <p:cNvPr id="297" name="familia-2.png" descr="familia-2.png"/>
          <p:cNvPicPr>
            <a:picLocks noChangeAspect="1"/>
          </p:cNvPicPr>
          <p:nvPr/>
        </p:nvPicPr>
        <p:blipFill>
          <a:blip r:embed="rId3">
            <a:extLst/>
          </a:blip>
          <a:srcRect l="19768" t="45684" r="57693" b="33932"/>
          <a:stretch>
            <a:fillRect/>
          </a:stretch>
        </p:blipFill>
        <p:spPr>
          <a:xfrm>
            <a:off x="13322946" y="2896532"/>
            <a:ext cx="3402243" cy="3637573"/>
          </a:xfrm>
          <a:prstGeom prst="rect">
            <a:avLst/>
          </a:prstGeom>
          <a:ln w="12700">
            <a:miter lim="400000"/>
          </a:ln>
        </p:spPr>
      </p:pic>
      <p:pic>
        <p:nvPicPr>
          <p:cNvPr id="298" name="familia-2.png" descr="familia-2.png"/>
          <p:cNvPicPr>
            <a:picLocks noChangeAspect="1"/>
          </p:cNvPicPr>
          <p:nvPr/>
        </p:nvPicPr>
        <p:blipFill>
          <a:blip r:embed="rId3">
            <a:extLst/>
          </a:blip>
          <a:srcRect l="58540" t="28680" r="22916" b="54625"/>
          <a:stretch>
            <a:fillRect/>
          </a:stretch>
        </p:blipFill>
        <p:spPr>
          <a:xfrm>
            <a:off x="14928169" y="2870958"/>
            <a:ext cx="5738424" cy="6108032"/>
          </a:xfrm>
          <a:prstGeom prst="rect">
            <a:avLst/>
          </a:prstGeom>
          <a:ln w="12700">
            <a:miter lim="400000"/>
          </a:ln>
        </p:spPr>
      </p:pic>
      <p:pic>
        <p:nvPicPr>
          <p:cNvPr id="299" name="familia-2.png" descr="familia-2.png"/>
          <p:cNvPicPr>
            <a:picLocks noChangeAspect="1"/>
          </p:cNvPicPr>
          <p:nvPr/>
        </p:nvPicPr>
        <p:blipFill>
          <a:blip r:embed="rId3">
            <a:extLst/>
          </a:blip>
          <a:srcRect l="23553" t="85743" r="63100" b="0"/>
          <a:stretch>
            <a:fillRect/>
          </a:stretch>
        </p:blipFill>
        <p:spPr>
          <a:xfrm rot="20308901">
            <a:off x="12948418" y="5603678"/>
            <a:ext cx="3256834" cy="4112925"/>
          </a:xfrm>
          <a:prstGeom prst="rect">
            <a:avLst/>
          </a:prstGeom>
          <a:ln w="12700">
            <a:miter lim="400000"/>
          </a:ln>
        </p:spPr>
      </p:pic>
      <p:pic>
        <p:nvPicPr>
          <p:cNvPr id="300" name="familia-2.png" descr="familia-2.png"/>
          <p:cNvPicPr>
            <a:picLocks noChangeAspect="1"/>
          </p:cNvPicPr>
          <p:nvPr/>
        </p:nvPicPr>
        <p:blipFill>
          <a:blip r:embed="rId3">
            <a:extLst/>
          </a:blip>
          <a:srcRect l="63924" t="0" r="19230" b="83488"/>
          <a:stretch>
            <a:fillRect/>
          </a:stretch>
        </p:blipFill>
        <p:spPr>
          <a:xfrm>
            <a:off x="20357644" y="1776174"/>
            <a:ext cx="3869099" cy="4483910"/>
          </a:xfrm>
          <a:prstGeom prst="rect">
            <a:avLst/>
          </a:prstGeom>
          <a:ln w="12700">
            <a:miter lim="400000"/>
          </a:ln>
        </p:spPr>
      </p:pic>
      <p:pic>
        <p:nvPicPr>
          <p:cNvPr id="301" name="familia-2.png" descr="familia-2.png"/>
          <p:cNvPicPr>
            <a:picLocks noChangeAspect="1"/>
          </p:cNvPicPr>
          <p:nvPr/>
        </p:nvPicPr>
        <p:blipFill>
          <a:blip r:embed="rId3">
            <a:extLst/>
          </a:blip>
          <a:srcRect l="74336" t="64815" r="1777" b="15321"/>
          <a:stretch>
            <a:fillRect/>
          </a:stretch>
        </p:blipFill>
        <p:spPr>
          <a:xfrm>
            <a:off x="18678178" y="4596545"/>
            <a:ext cx="5323499" cy="5234000"/>
          </a:xfrm>
          <a:prstGeom prst="rect">
            <a:avLst/>
          </a:prstGeom>
          <a:ln w="12700">
            <a:miter lim="400000"/>
          </a:ln>
        </p:spPr>
      </p:pic>
      <p:pic>
        <p:nvPicPr>
          <p:cNvPr id="302" name="familia-2.png" descr="familia-2.png"/>
          <p:cNvPicPr>
            <a:picLocks noChangeAspect="1"/>
          </p:cNvPicPr>
          <p:nvPr/>
        </p:nvPicPr>
        <p:blipFill>
          <a:blip r:embed="rId3">
            <a:extLst/>
          </a:blip>
          <a:srcRect l="0" t="47203" r="81792" b="36102"/>
          <a:stretch>
            <a:fillRect/>
          </a:stretch>
        </p:blipFill>
        <p:spPr>
          <a:xfrm>
            <a:off x="16014434" y="7375966"/>
            <a:ext cx="5322840" cy="5769974"/>
          </a:xfrm>
          <a:prstGeom prst="rect">
            <a:avLst/>
          </a:prstGeom>
          <a:ln w="12700">
            <a:miter lim="400000"/>
          </a:ln>
        </p:spPr>
      </p:pic>
      <p:pic>
        <p:nvPicPr>
          <p:cNvPr id="303" name="interrocagacao.png" descr="interrocagacao.png"/>
          <p:cNvPicPr>
            <a:picLocks noChangeAspect="1"/>
          </p:cNvPicPr>
          <p:nvPr/>
        </p:nvPicPr>
        <p:blipFill>
          <a:blip r:embed="rId4">
            <a:extLst/>
          </a:blip>
          <a:srcRect l="30670" t="0" r="50460" b="0"/>
          <a:stretch>
            <a:fillRect/>
          </a:stretch>
        </p:blipFill>
        <p:spPr>
          <a:xfrm>
            <a:off x="7400932" y="2847914"/>
            <a:ext cx="5430663" cy="8731334"/>
          </a:xfrm>
          <a:prstGeom prst="rect">
            <a:avLst/>
          </a:prstGeom>
          <a:ln w="12700">
            <a:miter lim="400000"/>
          </a:ln>
        </p:spPr>
      </p:pic>
      <p:sp>
        <p:nvSpPr>
          <p:cNvPr id="304" name="Quantos querem consagrar sua família ao"/>
          <p:cNvSpPr txBox="1"/>
          <p:nvPr/>
        </p:nvSpPr>
        <p:spPr>
          <a:xfrm>
            <a:off x="1595297" y="7189995"/>
            <a:ext cx="8123705" cy="18292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defRPr b="0" sz="6000">
                <a:latin typeface="Arial"/>
                <a:ea typeface="Arial"/>
                <a:cs typeface="Arial"/>
                <a:sym typeface="Arial"/>
              </a:defRPr>
            </a:lvl1pPr>
          </a:lstStyle>
          <a:p>
            <a:pPr/>
            <a:r>
              <a:t>¿Cuántos quieren consagrar su familia al</a:t>
            </a:r>
          </a:p>
        </p:txBody>
      </p:sp>
      <p:sp>
        <p:nvSpPr>
          <p:cNvPr id="305" name="Senhor hoje"/>
          <p:cNvSpPr txBox="1"/>
          <p:nvPr/>
        </p:nvSpPr>
        <p:spPr>
          <a:xfrm>
            <a:off x="1237199" y="8619364"/>
            <a:ext cx="8839901" cy="176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117999"/>
              </a:lnSpc>
              <a:defRPr b="0" sz="9300">
                <a:solidFill>
                  <a:srgbClr val="B51600"/>
                </a:solidFill>
                <a:latin typeface="Arial Black"/>
                <a:ea typeface="Arial Black"/>
                <a:cs typeface="Arial Black"/>
                <a:sym typeface="Arial Black"/>
              </a:defRPr>
            </a:lvl1pPr>
          </a:lstStyle>
          <a:p>
            <a:pPr/>
            <a:r>
              <a:t>Señor hoy</a:t>
            </a:r>
          </a:p>
        </p:txBody>
      </p:sp>
      <p:pic>
        <p:nvPicPr>
          <p:cNvPr id="306" name="familia-2.png" descr="familia-2.png"/>
          <p:cNvPicPr>
            <a:picLocks noChangeAspect="1"/>
          </p:cNvPicPr>
          <p:nvPr/>
        </p:nvPicPr>
        <p:blipFill>
          <a:blip r:embed="rId3">
            <a:extLst/>
          </a:blip>
          <a:srcRect l="1100" t="83945" r="82055" b="0"/>
          <a:stretch>
            <a:fillRect/>
          </a:stretch>
        </p:blipFill>
        <p:spPr>
          <a:xfrm>
            <a:off x="19273116" y="7584492"/>
            <a:ext cx="5323718" cy="5999030"/>
          </a:xfrm>
          <a:prstGeom prst="rect">
            <a:avLst/>
          </a:prstGeom>
          <a:ln w="12700">
            <a:miter lim="400000"/>
          </a:ln>
        </p:spPr>
      </p:pic>
      <p:pic>
        <p:nvPicPr>
          <p:cNvPr id="307" name="familia-2.png" descr="familia-2.png"/>
          <p:cNvPicPr>
            <a:picLocks noChangeAspect="1"/>
          </p:cNvPicPr>
          <p:nvPr/>
        </p:nvPicPr>
        <p:blipFill>
          <a:blip r:embed="rId3">
            <a:extLst/>
          </a:blip>
          <a:srcRect l="71105" t="45988" r="8878" b="35774"/>
          <a:stretch>
            <a:fillRect/>
          </a:stretch>
        </p:blipFill>
        <p:spPr>
          <a:xfrm>
            <a:off x="13793435" y="8256995"/>
            <a:ext cx="4320707" cy="465418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igreja-1.png" descr="igreja-1.png"/>
          <p:cNvPicPr>
            <a:picLocks noChangeAspect="1"/>
          </p:cNvPicPr>
          <p:nvPr/>
        </p:nvPicPr>
        <p:blipFill>
          <a:blip r:embed="rId3">
            <a:extLst/>
          </a:blip>
          <a:stretch>
            <a:fillRect/>
          </a:stretch>
        </p:blipFill>
        <p:spPr>
          <a:xfrm>
            <a:off x="3805294" y="1916715"/>
            <a:ext cx="12139643" cy="11636694"/>
          </a:xfrm>
          <a:prstGeom prst="rect">
            <a:avLst/>
          </a:prstGeom>
          <a:ln w="12700">
            <a:miter lim="400000"/>
          </a:ln>
        </p:spPr>
      </p:pic>
      <p:sp>
        <p:nvSpPr>
          <p:cNvPr id="312" name="A BÍBLIA"/>
          <p:cNvSpPr txBox="1"/>
          <p:nvPr/>
        </p:nvSpPr>
        <p:spPr>
          <a:xfrm>
            <a:off x="2869708" y="4098368"/>
            <a:ext cx="6899300" cy="171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9000">
                <a:solidFill>
                  <a:srgbClr val="E96632"/>
                </a:solidFill>
                <a:latin typeface="Arial Black"/>
                <a:ea typeface="Arial Black"/>
                <a:cs typeface="Arial Black"/>
                <a:sym typeface="Arial Black"/>
              </a:defRPr>
            </a:lvl1pPr>
          </a:lstStyle>
          <a:p>
            <a:pPr/>
            <a:r>
              <a:t>LA BIBLIA</a:t>
            </a:r>
          </a:p>
        </p:txBody>
      </p:sp>
      <p:pic>
        <p:nvPicPr>
          <p:cNvPr id="313" name="setas.png" descr="setas.png"/>
          <p:cNvPicPr>
            <a:picLocks noChangeAspect="1"/>
          </p:cNvPicPr>
          <p:nvPr/>
        </p:nvPicPr>
        <p:blipFill>
          <a:blip r:embed="rId4">
            <a:extLst/>
          </a:blip>
          <a:srcRect l="18838" t="47251" r="72095" b="0"/>
          <a:stretch>
            <a:fillRect/>
          </a:stretch>
        </p:blipFill>
        <p:spPr>
          <a:xfrm flipH="1" rot="89663">
            <a:off x="8122147" y="5413016"/>
            <a:ext cx="1623373" cy="1822424"/>
          </a:xfrm>
          <a:prstGeom prst="rect">
            <a:avLst/>
          </a:prstGeom>
          <a:ln w="12700">
            <a:miter lim="400000"/>
          </a:ln>
        </p:spPr>
      </p:pic>
      <p:sp>
        <p:nvSpPr>
          <p:cNvPr id="314" name="identifica a igreja como a"/>
          <p:cNvSpPr txBox="1"/>
          <p:nvPr/>
        </p:nvSpPr>
        <p:spPr>
          <a:xfrm>
            <a:off x="2377160" y="5428420"/>
            <a:ext cx="5831332" cy="17916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90000"/>
              </a:lnSpc>
              <a:defRPr b="0" i="1" sz="6200">
                <a:latin typeface="Arial"/>
                <a:ea typeface="Arial"/>
                <a:cs typeface="Arial"/>
                <a:sym typeface="Arial"/>
              </a:defRPr>
            </a:lvl1pPr>
          </a:lstStyle>
          <a:p>
            <a:pPr/>
            <a:r>
              <a:t>identifica a la iglesia como la</a:t>
            </a:r>
          </a:p>
        </p:txBody>
      </p:sp>
      <p:sp>
        <p:nvSpPr>
          <p:cNvPr id="315" name="“família da fé”"/>
          <p:cNvSpPr txBox="1"/>
          <p:nvPr/>
        </p:nvSpPr>
        <p:spPr>
          <a:xfrm>
            <a:off x="14684885" y="8327823"/>
            <a:ext cx="8633883" cy="10516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7999"/>
              </a:lnSpc>
              <a:defRPr b="0" sz="6700">
                <a:latin typeface="Arial"/>
                <a:ea typeface="Arial"/>
                <a:cs typeface="Arial"/>
                <a:sym typeface="Arial"/>
              </a:defRPr>
            </a:lvl1pPr>
          </a:lstStyle>
          <a:p>
            <a:pPr/>
            <a:r>
              <a:t>“familia de la fe”</a:t>
            </a:r>
          </a:p>
        </p:txBody>
      </p:sp>
      <p:sp>
        <p:nvSpPr>
          <p:cNvPr id="316" name="(Gálatas 6:10)"/>
          <p:cNvSpPr txBox="1"/>
          <p:nvPr/>
        </p:nvSpPr>
        <p:spPr>
          <a:xfrm>
            <a:off x="17134042" y="9529721"/>
            <a:ext cx="3735568" cy="7433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17999"/>
              </a:lnSpc>
              <a:defRPr b="0" i="1" sz="4500">
                <a:solidFill>
                  <a:srgbClr val="B51600"/>
                </a:solidFill>
                <a:latin typeface="Arial"/>
                <a:ea typeface="Arial"/>
                <a:cs typeface="Arial"/>
                <a:sym typeface="Arial"/>
              </a:defRPr>
            </a:lvl1pPr>
          </a:lstStyle>
          <a:p>
            <a:pPr/>
            <a:r>
              <a:t>(Gálatas 6:10)</a:t>
            </a:r>
          </a:p>
        </p:txBody>
      </p:sp>
      <p:pic>
        <p:nvPicPr>
          <p:cNvPr id="317" name="Asset 1.png" descr="Asset 1.png"/>
          <p:cNvPicPr>
            <a:picLocks noChangeAspect="1"/>
          </p:cNvPicPr>
          <p:nvPr/>
        </p:nvPicPr>
        <p:blipFill>
          <a:blip r:embed="rId5">
            <a:extLst/>
          </a:blip>
          <a:srcRect l="0" t="0" r="51709" b="0"/>
          <a:stretch>
            <a:fillRect/>
          </a:stretch>
        </p:blipFill>
        <p:spPr>
          <a:xfrm flipH="1">
            <a:off x="17853645" y="6208691"/>
            <a:ext cx="2296340" cy="196889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jesus-2.png" descr="jesus-2.png"/>
          <p:cNvPicPr>
            <a:picLocks noChangeAspect="1"/>
          </p:cNvPicPr>
          <p:nvPr/>
        </p:nvPicPr>
        <p:blipFill>
          <a:blip r:embed="rId3">
            <a:extLst/>
          </a:blip>
          <a:srcRect l="18661" t="61416" r="71551" b="3958"/>
          <a:stretch>
            <a:fillRect/>
          </a:stretch>
        </p:blipFill>
        <p:spPr>
          <a:xfrm>
            <a:off x="13287290" y="3069894"/>
            <a:ext cx="10921181" cy="11034943"/>
          </a:xfrm>
          <a:prstGeom prst="rect">
            <a:avLst/>
          </a:prstGeom>
          <a:ln w="12700">
            <a:miter lim="400000"/>
          </a:ln>
        </p:spPr>
      </p:pic>
      <p:sp>
        <p:nvSpPr>
          <p:cNvPr id="322" name="Jesus Se"/>
          <p:cNvSpPr txBox="1"/>
          <p:nvPr/>
        </p:nvSpPr>
        <p:spPr>
          <a:xfrm>
            <a:off x="3315999" y="5080208"/>
            <a:ext cx="9393637" cy="171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9000">
                <a:solidFill>
                  <a:srgbClr val="E96632"/>
                </a:solidFill>
                <a:latin typeface="Arial Black"/>
                <a:ea typeface="Arial Black"/>
                <a:cs typeface="Arial Black"/>
                <a:sym typeface="Arial Black"/>
              </a:defRPr>
            </a:lvl1pPr>
          </a:lstStyle>
          <a:p>
            <a:pPr/>
            <a:r>
              <a:t>Jesús se</a:t>
            </a:r>
          </a:p>
        </p:txBody>
      </p:sp>
      <p:pic>
        <p:nvPicPr>
          <p:cNvPr id="323" name="setas.png" descr="setas.png"/>
          <p:cNvPicPr>
            <a:picLocks noChangeAspect="1"/>
          </p:cNvPicPr>
          <p:nvPr/>
        </p:nvPicPr>
        <p:blipFill>
          <a:blip r:embed="rId4">
            <a:extLst/>
          </a:blip>
          <a:srcRect l="18838" t="47251" r="72095" b="0"/>
          <a:stretch>
            <a:fillRect/>
          </a:stretch>
        </p:blipFill>
        <p:spPr>
          <a:xfrm rot="20277911">
            <a:off x="1850505" y="7389461"/>
            <a:ext cx="3830631" cy="4300329"/>
          </a:xfrm>
          <a:prstGeom prst="rect">
            <a:avLst/>
          </a:prstGeom>
          <a:ln w="12700">
            <a:miter lim="400000"/>
          </a:ln>
        </p:spPr>
      </p:pic>
      <p:sp>
        <p:nvSpPr>
          <p:cNvPr id="324" name="refere aos Seus seguidores como Sua família."/>
          <p:cNvSpPr txBox="1"/>
          <p:nvPr/>
        </p:nvSpPr>
        <p:spPr>
          <a:xfrm>
            <a:off x="5322678" y="6499518"/>
            <a:ext cx="9829119" cy="17916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i="1" sz="6200">
                <a:latin typeface="Arial"/>
                <a:ea typeface="Arial"/>
                <a:cs typeface="Arial"/>
                <a:sym typeface="Arial"/>
              </a:defRPr>
            </a:lvl1pPr>
          </a:lstStyle>
          <a:p>
            <a:pPr/>
            <a:r>
              <a:t>refiere a sus seguidores como su familia.</a:t>
            </a:r>
          </a:p>
        </p:txBody>
      </p:sp>
      <p:sp>
        <p:nvSpPr>
          <p:cNvPr id="325" name="(Mt 10:25; Mc 3:24)"/>
          <p:cNvSpPr txBox="1"/>
          <p:nvPr/>
        </p:nvSpPr>
        <p:spPr>
          <a:xfrm>
            <a:off x="6774253" y="8438224"/>
            <a:ext cx="5905761" cy="7433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17999"/>
              </a:lnSpc>
              <a:defRPr b="0" i="1" sz="4500">
                <a:solidFill>
                  <a:srgbClr val="B51600"/>
                </a:solidFill>
                <a:latin typeface="Arial"/>
                <a:ea typeface="Arial"/>
                <a:cs typeface="Arial"/>
                <a:sym typeface="Arial"/>
              </a:defRPr>
            </a:pPr>
            <a:r>
              <a:t>(M</a:t>
            </a:r>
            <a:r>
              <a:t>a</a:t>
            </a:r>
            <a:r>
              <a:t>t</a:t>
            </a:r>
            <a:r>
              <a:t>.</a:t>
            </a:r>
            <a:r>
              <a:t> 10:25; M</a:t>
            </a:r>
            <a:r>
              <a:t>ar.</a:t>
            </a:r>
            <a:r>
              <a:t> 3:24)</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 name="interrocagacao.png" descr="interrocagacao.png"/>
          <p:cNvPicPr>
            <a:picLocks noChangeAspect="1"/>
          </p:cNvPicPr>
          <p:nvPr/>
        </p:nvPicPr>
        <p:blipFill>
          <a:blip r:embed="rId3">
            <a:extLst/>
          </a:blip>
          <a:srcRect l="78325" t="5452" r="0" b="1882"/>
          <a:stretch>
            <a:fillRect/>
          </a:stretch>
        </p:blipFill>
        <p:spPr>
          <a:xfrm>
            <a:off x="14500276" y="2396114"/>
            <a:ext cx="8168724" cy="10594713"/>
          </a:xfrm>
          <a:prstGeom prst="rect">
            <a:avLst/>
          </a:prstGeom>
          <a:ln w="12700">
            <a:miter lim="400000"/>
          </a:ln>
        </p:spPr>
      </p:pic>
      <p:sp>
        <p:nvSpPr>
          <p:cNvPr id="330" name="Quantos querem fazer parte da família de Deus, a família da fé, recebendo"/>
          <p:cNvSpPr txBox="1"/>
          <p:nvPr/>
        </p:nvSpPr>
        <p:spPr>
          <a:xfrm>
            <a:off x="1714847" y="7066837"/>
            <a:ext cx="16022934" cy="22005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117999"/>
              </a:lnSpc>
              <a:defRPr b="0" sz="6700">
                <a:latin typeface="Arial"/>
                <a:ea typeface="Arial"/>
                <a:cs typeface="Arial"/>
                <a:sym typeface="Arial"/>
              </a:defRPr>
            </a:lvl1pPr>
          </a:lstStyle>
          <a:p>
            <a:pPr/>
            <a:r>
              <a:t>¿Cuántos quieren ser parte de la familia de Dios, la familia de la fe, al recibir</a:t>
            </a:r>
          </a:p>
        </p:txBody>
      </p:sp>
      <p:sp>
        <p:nvSpPr>
          <p:cNvPr id="331" name="Jesus e sendo guiados pelo Espírito"/>
          <p:cNvSpPr txBox="1"/>
          <p:nvPr/>
        </p:nvSpPr>
        <p:spPr>
          <a:xfrm>
            <a:off x="4722234" y="9089383"/>
            <a:ext cx="12911606" cy="273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80000"/>
              </a:lnSpc>
              <a:defRPr b="0" sz="8200">
                <a:solidFill>
                  <a:srgbClr val="B51600"/>
                </a:solidFill>
                <a:latin typeface="Arial Black"/>
                <a:ea typeface="Arial Black"/>
                <a:cs typeface="Arial Black"/>
                <a:sym typeface="Arial Black"/>
              </a:defRPr>
            </a:lvl1pPr>
          </a:lstStyle>
          <a:p>
            <a:pPr/>
            <a:r>
              <a:t>a Jesús y ser guiados por el Espíritu Santo</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estão sob ataque"/>
          <p:cNvSpPr txBox="1"/>
          <p:nvPr/>
        </p:nvSpPr>
        <p:spPr>
          <a:xfrm>
            <a:off x="8496430" y="6199541"/>
            <a:ext cx="7391141" cy="4757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80000"/>
              </a:lnSpc>
              <a:defRPr b="0" sz="10000">
                <a:solidFill>
                  <a:srgbClr val="B51600"/>
                </a:solidFill>
                <a:latin typeface="Arial Black"/>
                <a:ea typeface="Arial Black"/>
                <a:cs typeface="Arial Black"/>
                <a:sym typeface="Arial Black"/>
              </a:defRPr>
            </a:lvl1pPr>
          </a:lstStyle>
          <a:p>
            <a:pPr/>
            <a:r>
              <a:t>están siendo atacados</a:t>
            </a:r>
          </a:p>
        </p:txBody>
      </p:sp>
      <p:pic>
        <p:nvPicPr>
          <p:cNvPr id="104" name="setas.png" descr="setas.png"/>
          <p:cNvPicPr>
            <a:picLocks noChangeAspect="1"/>
          </p:cNvPicPr>
          <p:nvPr/>
        </p:nvPicPr>
        <p:blipFill>
          <a:blip r:embed="rId3">
            <a:extLst/>
          </a:blip>
          <a:srcRect l="46977" t="0" r="37553" b="52584"/>
          <a:stretch>
            <a:fillRect/>
          </a:stretch>
        </p:blipFill>
        <p:spPr>
          <a:xfrm rot="7250516">
            <a:off x="13573724" y="5590400"/>
            <a:ext cx="2356943" cy="1393982"/>
          </a:xfrm>
          <a:prstGeom prst="rect">
            <a:avLst/>
          </a:prstGeom>
          <a:ln w="12700">
            <a:miter lim="400000"/>
          </a:ln>
        </p:spPr>
      </p:pic>
      <p:grpSp>
        <p:nvGrpSpPr>
          <p:cNvPr id="107" name="CASAMENTO"/>
          <p:cNvGrpSpPr/>
          <p:nvPr/>
        </p:nvGrpSpPr>
        <p:grpSpPr>
          <a:xfrm>
            <a:off x="1731283" y="3346169"/>
            <a:ext cx="6878156" cy="1222235"/>
            <a:chOff x="0" y="0"/>
            <a:chExt cx="6878155" cy="1222234"/>
          </a:xfrm>
        </p:grpSpPr>
        <p:sp>
          <p:nvSpPr>
            <p:cNvPr id="105" name="Retângulo Arredondado"/>
            <p:cNvSpPr/>
            <p:nvPr/>
          </p:nvSpPr>
          <p:spPr>
            <a:xfrm>
              <a:off x="0" y="0"/>
              <a:ext cx="6878156" cy="1222235"/>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5000">
                  <a:solidFill>
                    <a:srgbClr val="6E1E24"/>
                  </a:solidFill>
                  <a:latin typeface="Arial Black"/>
                  <a:ea typeface="Arial Black"/>
                  <a:cs typeface="Arial Black"/>
                  <a:sym typeface="Arial Black"/>
                </a:defRPr>
              </a:pPr>
            </a:p>
          </p:txBody>
        </p:sp>
        <p:sp>
          <p:nvSpPr>
            <p:cNvPr id="106" name="EL MATRIMONIO"/>
            <p:cNvSpPr txBox="1"/>
            <p:nvPr/>
          </p:nvSpPr>
          <p:spPr>
            <a:xfrm>
              <a:off x="210740" y="166616"/>
              <a:ext cx="6456675"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5000">
                  <a:solidFill>
                    <a:srgbClr val="6E1E24"/>
                  </a:solidFill>
                  <a:latin typeface="Arial Black"/>
                  <a:ea typeface="Arial Black"/>
                  <a:cs typeface="Arial Black"/>
                  <a:sym typeface="Arial Black"/>
                </a:defRPr>
              </a:lvl1pPr>
            </a:lstStyle>
            <a:p>
              <a:pPr/>
              <a:r>
                <a:t>EL MATRIMONIO</a:t>
              </a:r>
            </a:p>
          </p:txBody>
        </p:sp>
      </p:grpSp>
      <p:grpSp>
        <p:nvGrpSpPr>
          <p:cNvPr id="110" name="FAMÍLIA"/>
          <p:cNvGrpSpPr/>
          <p:nvPr/>
        </p:nvGrpSpPr>
        <p:grpSpPr>
          <a:xfrm>
            <a:off x="15774562" y="3346169"/>
            <a:ext cx="6878157" cy="1222235"/>
            <a:chOff x="0" y="0"/>
            <a:chExt cx="6878155" cy="1222234"/>
          </a:xfrm>
        </p:grpSpPr>
        <p:sp>
          <p:nvSpPr>
            <p:cNvPr id="108" name="Retângulo Arredondado"/>
            <p:cNvSpPr/>
            <p:nvPr/>
          </p:nvSpPr>
          <p:spPr>
            <a:xfrm>
              <a:off x="0" y="0"/>
              <a:ext cx="6878156" cy="1222235"/>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5000">
                  <a:solidFill>
                    <a:srgbClr val="6E1E24"/>
                  </a:solidFill>
                  <a:latin typeface="Arial Black"/>
                  <a:ea typeface="Arial Black"/>
                  <a:cs typeface="Arial Black"/>
                  <a:sym typeface="Arial Black"/>
                </a:defRPr>
              </a:pPr>
            </a:p>
          </p:txBody>
        </p:sp>
        <p:sp>
          <p:nvSpPr>
            <p:cNvPr id="109" name="LA FAMILIA"/>
            <p:cNvSpPr txBox="1"/>
            <p:nvPr/>
          </p:nvSpPr>
          <p:spPr>
            <a:xfrm>
              <a:off x="210740" y="166616"/>
              <a:ext cx="6456675" cy="889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5000">
                  <a:solidFill>
                    <a:srgbClr val="6E1E24"/>
                  </a:solidFill>
                  <a:latin typeface="Arial Black"/>
                  <a:ea typeface="Arial Black"/>
                  <a:cs typeface="Arial Black"/>
                  <a:sym typeface="Arial Black"/>
                </a:defRPr>
              </a:lvl1pPr>
            </a:lstStyle>
            <a:p>
              <a:pPr/>
              <a:r>
                <a:t>LA FAMILIA</a:t>
              </a:r>
            </a:p>
          </p:txBody>
        </p:sp>
      </p:grpSp>
      <p:pic>
        <p:nvPicPr>
          <p:cNvPr id="111" name="casal-1.png" descr="casal-1.png"/>
          <p:cNvPicPr>
            <a:picLocks noChangeAspect="1"/>
          </p:cNvPicPr>
          <p:nvPr/>
        </p:nvPicPr>
        <p:blipFill>
          <a:blip r:embed="rId4">
            <a:extLst/>
          </a:blip>
          <a:stretch>
            <a:fillRect/>
          </a:stretch>
        </p:blipFill>
        <p:spPr>
          <a:xfrm>
            <a:off x="2527732" y="5029310"/>
            <a:ext cx="5285256" cy="8049970"/>
          </a:xfrm>
          <a:prstGeom prst="rect">
            <a:avLst/>
          </a:prstGeom>
          <a:ln w="12700">
            <a:miter lim="400000"/>
          </a:ln>
        </p:spPr>
      </p:pic>
      <p:pic>
        <p:nvPicPr>
          <p:cNvPr id="112" name="familia-1.png" descr="familia-1.png"/>
          <p:cNvPicPr>
            <a:picLocks noChangeAspect="1"/>
          </p:cNvPicPr>
          <p:nvPr/>
        </p:nvPicPr>
        <p:blipFill>
          <a:blip r:embed="rId5">
            <a:extLst/>
          </a:blip>
          <a:stretch>
            <a:fillRect/>
          </a:stretch>
        </p:blipFill>
        <p:spPr>
          <a:xfrm>
            <a:off x="16036472" y="5395990"/>
            <a:ext cx="6971771" cy="7316611"/>
          </a:xfrm>
          <a:prstGeom prst="rect">
            <a:avLst/>
          </a:prstGeom>
          <a:ln w="12700">
            <a:miter lim="400000"/>
          </a:ln>
        </p:spPr>
      </p:pic>
      <p:pic>
        <p:nvPicPr>
          <p:cNvPr id="113" name="setas.png" descr="setas.png"/>
          <p:cNvPicPr>
            <a:picLocks noChangeAspect="1"/>
          </p:cNvPicPr>
          <p:nvPr/>
        </p:nvPicPr>
        <p:blipFill>
          <a:blip r:embed="rId3">
            <a:extLst/>
          </a:blip>
          <a:srcRect l="46977" t="0" r="37553" b="52584"/>
          <a:stretch>
            <a:fillRect/>
          </a:stretch>
        </p:blipFill>
        <p:spPr>
          <a:xfrm flipH="1" rot="13532073">
            <a:off x="7818028" y="5590394"/>
            <a:ext cx="2356942" cy="139398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FAMÍLIAS ENFRENTAM"/>
          <p:cNvSpPr txBox="1"/>
          <p:nvPr/>
        </p:nvSpPr>
        <p:spPr>
          <a:xfrm>
            <a:off x="8670727" y="5181454"/>
            <a:ext cx="14001704" cy="12490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LAS FAMILIAS ENFRENTAN</a:t>
            </a:r>
          </a:p>
        </p:txBody>
      </p:sp>
      <p:sp>
        <p:nvSpPr>
          <p:cNvPr id="118" name="PROBLEMAS"/>
          <p:cNvSpPr txBox="1"/>
          <p:nvPr/>
        </p:nvSpPr>
        <p:spPr>
          <a:xfrm>
            <a:off x="8670727" y="5893921"/>
            <a:ext cx="13309774"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15000">
                <a:solidFill>
                  <a:srgbClr val="B51600"/>
                </a:solidFill>
                <a:latin typeface="Arial Black"/>
                <a:ea typeface="Arial Black"/>
                <a:cs typeface="Arial Black"/>
                <a:sym typeface="Arial Black"/>
              </a:defRPr>
            </a:lvl1pPr>
          </a:lstStyle>
          <a:p>
            <a:pPr/>
            <a:r>
              <a:t>PROBLEMAS</a:t>
            </a:r>
          </a:p>
        </p:txBody>
      </p:sp>
      <p:grpSp>
        <p:nvGrpSpPr>
          <p:cNvPr id="121" name="João 2:1-4"/>
          <p:cNvGrpSpPr/>
          <p:nvPr/>
        </p:nvGrpSpPr>
        <p:grpSpPr>
          <a:xfrm>
            <a:off x="19274313" y="12201182"/>
            <a:ext cx="4319074" cy="801978"/>
            <a:chOff x="0" y="0"/>
            <a:chExt cx="4319073" cy="801977"/>
          </a:xfrm>
        </p:grpSpPr>
        <p:sp>
          <p:nvSpPr>
            <p:cNvPr id="119" name="Retângulo Arredondado"/>
            <p:cNvSpPr/>
            <p:nvPr/>
          </p:nvSpPr>
          <p:spPr>
            <a:xfrm>
              <a:off x="0" y="0"/>
              <a:ext cx="4319074" cy="801978"/>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2800">
                  <a:solidFill>
                    <a:srgbClr val="6E1E24"/>
                  </a:solidFill>
                  <a:latin typeface="Arial Black"/>
                  <a:ea typeface="Arial Black"/>
                  <a:cs typeface="Arial Black"/>
                  <a:sym typeface="Arial Black"/>
                </a:defRPr>
              </a:pPr>
            </a:p>
          </p:txBody>
        </p:sp>
        <p:sp>
          <p:nvSpPr>
            <p:cNvPr id="120" name="Juan 2:1-4"/>
            <p:cNvSpPr txBox="1"/>
            <p:nvPr/>
          </p:nvSpPr>
          <p:spPr>
            <a:xfrm>
              <a:off x="149196" y="146988"/>
              <a:ext cx="4020681"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2800">
                  <a:solidFill>
                    <a:srgbClr val="6E1E24"/>
                  </a:solidFill>
                  <a:latin typeface="Arial Black"/>
                  <a:ea typeface="Arial Black"/>
                  <a:cs typeface="Arial Black"/>
                  <a:sym typeface="Arial Black"/>
                </a:defRPr>
              </a:lvl1pPr>
            </a:lstStyle>
            <a:p>
              <a:pPr/>
              <a:r>
                <a:t>Juan 2:1-4</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7" name="Agrupar"/>
          <p:cNvGrpSpPr/>
          <p:nvPr/>
        </p:nvGrpSpPr>
        <p:grpSpPr>
          <a:xfrm>
            <a:off x="614314" y="2070084"/>
            <a:ext cx="12644163" cy="11782576"/>
            <a:chOff x="0" y="0"/>
            <a:chExt cx="12644161" cy="11782574"/>
          </a:xfrm>
        </p:grpSpPr>
        <p:pic>
          <p:nvPicPr>
            <p:cNvPr id="125" name="casal-2.png" descr="casal-2.png"/>
            <p:cNvPicPr>
              <a:picLocks noChangeAspect="1"/>
            </p:cNvPicPr>
            <p:nvPr/>
          </p:nvPicPr>
          <p:blipFill>
            <a:blip r:embed="rId3">
              <a:extLst/>
            </a:blip>
            <a:stretch>
              <a:fillRect/>
            </a:stretch>
          </p:blipFill>
          <p:spPr>
            <a:xfrm>
              <a:off x="400299" y="-1"/>
              <a:ext cx="12243863" cy="11782576"/>
            </a:xfrm>
            <a:prstGeom prst="rect">
              <a:avLst/>
            </a:prstGeom>
            <a:ln w="12700" cap="flat">
              <a:noFill/>
              <a:miter lim="400000"/>
            </a:ln>
            <a:effectLst/>
          </p:spPr>
        </p:pic>
        <p:pic>
          <p:nvPicPr>
            <p:cNvPr id="126" name="vaso-uva-1.png" descr="vaso-uva-1.png"/>
            <p:cNvPicPr>
              <a:picLocks noChangeAspect="1"/>
            </p:cNvPicPr>
            <p:nvPr/>
          </p:nvPicPr>
          <p:blipFill>
            <a:blip r:embed="rId4">
              <a:extLst/>
            </a:blip>
            <a:stretch>
              <a:fillRect/>
            </a:stretch>
          </p:blipFill>
          <p:spPr>
            <a:xfrm>
              <a:off x="-1" y="3942462"/>
              <a:ext cx="8029059" cy="7558200"/>
            </a:xfrm>
            <a:prstGeom prst="rect">
              <a:avLst/>
            </a:prstGeom>
            <a:ln w="12700" cap="flat">
              <a:noFill/>
              <a:miter lim="400000"/>
            </a:ln>
            <a:effectLst/>
          </p:spPr>
        </p:pic>
      </p:grpSp>
      <p:sp>
        <p:nvSpPr>
          <p:cNvPr id="128" name="“Jesus foi convidado”"/>
          <p:cNvSpPr txBox="1"/>
          <p:nvPr/>
        </p:nvSpPr>
        <p:spPr>
          <a:xfrm>
            <a:off x="12750958" y="7708837"/>
            <a:ext cx="8633884" cy="10516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7999"/>
              </a:lnSpc>
              <a:defRPr b="0" sz="6700">
                <a:latin typeface="Arial"/>
                <a:ea typeface="Arial"/>
                <a:cs typeface="Arial"/>
                <a:sym typeface="Arial"/>
              </a:defRPr>
            </a:lvl1pPr>
          </a:lstStyle>
          <a:p>
            <a:pPr/>
            <a:r>
              <a:t>“Jesús fue invitado”</a:t>
            </a:r>
          </a:p>
        </p:txBody>
      </p:sp>
      <p:sp>
        <p:nvSpPr>
          <p:cNvPr id="129" name="(João 2:2)"/>
          <p:cNvSpPr txBox="1"/>
          <p:nvPr/>
        </p:nvSpPr>
        <p:spPr>
          <a:xfrm>
            <a:off x="15724175" y="8910735"/>
            <a:ext cx="2687446" cy="7433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17999"/>
              </a:lnSpc>
              <a:defRPr b="0" i="1" sz="4500">
                <a:solidFill>
                  <a:srgbClr val="B51600"/>
                </a:solidFill>
                <a:latin typeface="Arial"/>
                <a:ea typeface="Arial"/>
                <a:cs typeface="Arial"/>
                <a:sym typeface="Arial"/>
              </a:defRPr>
            </a:pPr>
            <a:r>
              <a:t>(</a:t>
            </a:r>
            <a:r>
              <a:t>Juan </a:t>
            </a:r>
            <a:r>
              <a:t>2:2)</a:t>
            </a:r>
          </a:p>
        </p:txBody>
      </p:sp>
      <p:pic>
        <p:nvPicPr>
          <p:cNvPr id="130" name="Asset 1.png" descr="Asset 1.png"/>
          <p:cNvPicPr>
            <a:picLocks noChangeAspect="1"/>
          </p:cNvPicPr>
          <p:nvPr/>
        </p:nvPicPr>
        <p:blipFill>
          <a:blip r:embed="rId5">
            <a:extLst/>
          </a:blip>
          <a:srcRect l="0" t="0" r="51709" b="0"/>
          <a:stretch>
            <a:fillRect/>
          </a:stretch>
        </p:blipFill>
        <p:spPr>
          <a:xfrm flipH="1">
            <a:off x="15919718" y="5589704"/>
            <a:ext cx="2296340" cy="19688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Duas amigas estavam conversando, e uma delas disse: &quot;Terminei tudo com o Roberto&quot;. O diálogo continuou:"/>
          <p:cNvSpPr txBox="1"/>
          <p:nvPr/>
        </p:nvSpPr>
        <p:spPr>
          <a:xfrm>
            <a:off x="1554215" y="3351410"/>
            <a:ext cx="11713421" cy="12467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17999"/>
              </a:lnSpc>
              <a:defRPr b="0" i="1" sz="3500">
                <a:latin typeface="Arial"/>
                <a:ea typeface="Arial"/>
                <a:cs typeface="Arial"/>
                <a:sym typeface="Arial"/>
              </a:defRPr>
            </a:pPr>
            <a:r>
              <a:t> </a:t>
            </a:r>
            <a:r>
              <a:rPr sz="3600"/>
              <a:t>Dos amigas estaban conversando y una de ellas dijo: “Terminé todo con Roberto”. El diálogo continuó:</a:t>
            </a:r>
          </a:p>
        </p:txBody>
      </p:sp>
      <p:pic>
        <p:nvPicPr>
          <p:cNvPr id="135" name="setas.png" descr="setas.png"/>
          <p:cNvPicPr>
            <a:picLocks noChangeAspect="1"/>
          </p:cNvPicPr>
          <p:nvPr/>
        </p:nvPicPr>
        <p:blipFill>
          <a:blip r:embed="rId3">
            <a:extLst/>
          </a:blip>
          <a:srcRect l="92153" t="10833" r="0" b="42636"/>
          <a:stretch>
            <a:fillRect/>
          </a:stretch>
        </p:blipFill>
        <p:spPr>
          <a:xfrm>
            <a:off x="493017" y="3436627"/>
            <a:ext cx="940763" cy="1076332"/>
          </a:xfrm>
          <a:prstGeom prst="rect">
            <a:avLst/>
          </a:prstGeom>
          <a:ln w="12700">
            <a:miter lim="400000"/>
          </a:ln>
        </p:spPr>
      </p:pic>
      <p:pic>
        <p:nvPicPr>
          <p:cNvPr id="136" name="amigas.png" descr="amigas.png"/>
          <p:cNvPicPr>
            <a:picLocks noChangeAspect="1"/>
          </p:cNvPicPr>
          <p:nvPr/>
        </p:nvPicPr>
        <p:blipFill>
          <a:blip r:embed="rId4">
            <a:extLst/>
          </a:blip>
          <a:stretch>
            <a:fillRect/>
          </a:stretch>
        </p:blipFill>
        <p:spPr>
          <a:xfrm>
            <a:off x="236907" y="5102245"/>
            <a:ext cx="9646651" cy="8062285"/>
          </a:xfrm>
          <a:prstGeom prst="rect">
            <a:avLst/>
          </a:prstGeom>
          <a:ln w="12700">
            <a:miter lim="400000"/>
          </a:ln>
        </p:spPr>
      </p:pic>
      <p:grpSp>
        <p:nvGrpSpPr>
          <p:cNvPr id="142" name="Agrupar"/>
          <p:cNvGrpSpPr/>
          <p:nvPr/>
        </p:nvGrpSpPr>
        <p:grpSpPr>
          <a:xfrm>
            <a:off x="11080952" y="6302348"/>
            <a:ext cx="9393613" cy="1868134"/>
            <a:chOff x="0" y="0"/>
            <a:chExt cx="9393612" cy="1868132"/>
          </a:xfrm>
        </p:grpSpPr>
        <p:sp>
          <p:nvSpPr>
            <p:cNvPr id="137" name="Linha"/>
            <p:cNvSpPr/>
            <p:nvPr/>
          </p:nvSpPr>
          <p:spPr>
            <a:xfrm>
              <a:off x="287809" y="740107"/>
              <a:ext cx="7025138" cy="8872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38" name="Forma"/>
            <p:cNvSpPr/>
            <p:nvPr/>
          </p:nvSpPr>
          <p:spPr>
            <a:xfrm rot="10800000">
              <a:off x="528274" y="0"/>
              <a:ext cx="8865338" cy="1354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1" y="203"/>
                  </a:moveTo>
                  <a:lnTo>
                    <a:pt x="21600" y="0"/>
                  </a:lnTo>
                  <a:lnTo>
                    <a:pt x="20020" y="21397"/>
                  </a:lnTo>
                  <a:lnTo>
                    <a:pt x="0" y="21600"/>
                  </a:lnTo>
                  <a:lnTo>
                    <a:pt x="1381"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39" name="Buscas Alternativas:"/>
            <p:cNvSpPr txBox="1"/>
            <p:nvPr/>
          </p:nvSpPr>
          <p:spPr>
            <a:xfrm>
              <a:off x="1381840" y="330151"/>
              <a:ext cx="5331880" cy="693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pPr/>
              <a:r>
                <a:t>Buscan alternativas:</a:t>
              </a:r>
            </a:p>
          </p:txBody>
        </p:sp>
        <p:sp>
          <p:nvSpPr>
            <p:cNvPr id="140" name="Forma"/>
            <p:cNvSpPr/>
            <p:nvPr/>
          </p:nvSpPr>
          <p:spPr>
            <a:xfrm>
              <a:off x="5527417" y="1439333"/>
              <a:ext cx="2898451"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41" name="Forma"/>
            <p:cNvSpPr/>
            <p:nvPr/>
          </p:nvSpPr>
          <p:spPr>
            <a:xfrm rot="10800000">
              <a:off x="-1" y="13904"/>
              <a:ext cx="1002647" cy="8765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147" name="Agrupar"/>
          <p:cNvGrpSpPr/>
          <p:nvPr/>
        </p:nvGrpSpPr>
        <p:grpSpPr>
          <a:xfrm>
            <a:off x="11065026" y="9720746"/>
            <a:ext cx="743255" cy="743253"/>
            <a:chOff x="0" y="0"/>
            <a:chExt cx="743254" cy="743252"/>
          </a:xfrm>
        </p:grpSpPr>
        <p:sp>
          <p:nvSpPr>
            <p:cNvPr id="143" name="Círculo"/>
            <p:cNvSpPr/>
            <p:nvPr/>
          </p:nvSpPr>
          <p:spPr>
            <a:xfrm>
              <a:off x="0" y="0"/>
              <a:ext cx="743255" cy="743253"/>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146" name="2"/>
            <p:cNvGrpSpPr/>
            <p:nvPr/>
          </p:nvGrpSpPr>
          <p:grpSpPr>
            <a:xfrm>
              <a:off x="35889" y="35889"/>
              <a:ext cx="671475" cy="671473"/>
              <a:chOff x="0" y="0"/>
              <a:chExt cx="671473" cy="671471"/>
            </a:xfrm>
          </p:grpSpPr>
          <p:sp>
            <p:nvSpPr>
              <p:cNvPr id="144" name="Círculo"/>
              <p:cNvSpPr/>
              <p:nvPr/>
            </p:nvSpPr>
            <p:spPr>
              <a:xfrm>
                <a:off x="0" y="0"/>
                <a:ext cx="671474" cy="671472"/>
              </a:xfrm>
              <a:prstGeom prst="ellipse">
                <a:avLst/>
              </a:prstGeom>
              <a:gradFill flip="none" rotWithShape="1">
                <a:gsLst>
                  <a:gs pos="0">
                    <a:schemeClr val="accent4"/>
                  </a:gs>
                  <a:gs pos="100000">
                    <a:srgbClr val="FE9301"/>
                  </a:gs>
                </a:gsLst>
                <a:lin ang="5400000" scaled="0"/>
              </a:gradFill>
              <a:ln w="12700" cap="flat">
                <a:noFill/>
                <a:miter lim="400000"/>
              </a:ln>
              <a:effectLst/>
            </p:spPr>
            <p:txBody>
              <a:bodyPr wrap="square" lIns="0" tIns="0" rIns="0" bIns="0" numCol="1" anchor="ctr">
                <a:noAutofit/>
              </a:bodyPr>
              <a:lstStyle/>
              <a:p>
                <a:pPr>
                  <a:defRPr>
                    <a:solidFill>
                      <a:srgbClr val="FFFFFF"/>
                    </a:solidFill>
                    <a:latin typeface="Arial"/>
                    <a:ea typeface="Arial"/>
                    <a:cs typeface="Arial"/>
                    <a:sym typeface="Arial"/>
                  </a:defRPr>
                </a:pPr>
              </a:p>
            </p:txBody>
          </p:sp>
          <p:sp>
            <p:nvSpPr>
              <p:cNvPr id="145" name="2"/>
              <p:cNvSpPr txBox="1"/>
              <p:nvPr/>
            </p:nvSpPr>
            <p:spPr>
              <a:xfrm>
                <a:off x="98335" y="126068"/>
                <a:ext cx="474803" cy="4193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a:solidFill>
                      <a:srgbClr val="FFFFFF"/>
                    </a:solidFill>
                    <a:latin typeface="Arial"/>
                    <a:ea typeface="Arial"/>
                    <a:cs typeface="Arial"/>
                    <a:sym typeface="Arial"/>
                  </a:defRPr>
                </a:lvl1pPr>
              </a:lstStyle>
              <a:p>
                <a:pPr/>
                <a:r>
                  <a:t>2</a:t>
                </a:r>
              </a:p>
            </p:txBody>
          </p:sp>
        </p:grpSp>
      </p:grpSp>
      <p:grpSp>
        <p:nvGrpSpPr>
          <p:cNvPr id="152" name="Agrupar"/>
          <p:cNvGrpSpPr/>
          <p:nvPr/>
        </p:nvGrpSpPr>
        <p:grpSpPr>
          <a:xfrm>
            <a:off x="11065026" y="10758260"/>
            <a:ext cx="743255" cy="743253"/>
            <a:chOff x="0" y="0"/>
            <a:chExt cx="743254" cy="743252"/>
          </a:xfrm>
        </p:grpSpPr>
        <p:sp>
          <p:nvSpPr>
            <p:cNvPr id="148" name="Círculo"/>
            <p:cNvSpPr/>
            <p:nvPr/>
          </p:nvSpPr>
          <p:spPr>
            <a:xfrm>
              <a:off x="0" y="0"/>
              <a:ext cx="743255" cy="743253"/>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151" name="3"/>
            <p:cNvGrpSpPr/>
            <p:nvPr/>
          </p:nvGrpSpPr>
          <p:grpSpPr>
            <a:xfrm>
              <a:off x="35889" y="35889"/>
              <a:ext cx="671475" cy="671473"/>
              <a:chOff x="0" y="0"/>
              <a:chExt cx="671473" cy="671471"/>
            </a:xfrm>
          </p:grpSpPr>
          <p:sp>
            <p:nvSpPr>
              <p:cNvPr id="149" name="Círculo"/>
              <p:cNvSpPr/>
              <p:nvPr/>
            </p:nvSpPr>
            <p:spPr>
              <a:xfrm>
                <a:off x="0" y="0"/>
                <a:ext cx="671474" cy="671472"/>
              </a:xfrm>
              <a:prstGeom prst="ellipse">
                <a:avLst/>
              </a:prstGeom>
              <a:gradFill flip="none" rotWithShape="1">
                <a:gsLst>
                  <a:gs pos="0">
                    <a:schemeClr val="accent1"/>
                  </a:gs>
                  <a:gs pos="100000">
                    <a:schemeClr val="accent1">
                      <a:hueOff val="114395"/>
                      <a:lumOff val="-24975"/>
                    </a:schemeClr>
                  </a:gs>
                </a:gsLst>
                <a:lin ang="5400000" scaled="0"/>
              </a:gradFill>
              <a:ln w="12700" cap="flat">
                <a:noFill/>
                <a:miter lim="400000"/>
              </a:ln>
              <a:effectLst/>
            </p:spPr>
            <p:txBody>
              <a:bodyPr wrap="square" lIns="0" tIns="0" rIns="0" bIns="0" numCol="1" anchor="ctr">
                <a:noAutofit/>
              </a:bodyPr>
              <a:lstStyle/>
              <a:p>
                <a:pPr>
                  <a:defRPr>
                    <a:solidFill>
                      <a:srgbClr val="FFFFFF"/>
                    </a:solidFill>
                    <a:latin typeface="Arial"/>
                    <a:ea typeface="Arial"/>
                    <a:cs typeface="Arial"/>
                    <a:sym typeface="Arial"/>
                  </a:defRPr>
                </a:pPr>
              </a:p>
            </p:txBody>
          </p:sp>
          <p:sp>
            <p:nvSpPr>
              <p:cNvPr id="150" name="3"/>
              <p:cNvSpPr txBox="1"/>
              <p:nvPr/>
            </p:nvSpPr>
            <p:spPr>
              <a:xfrm>
                <a:off x="98335" y="126068"/>
                <a:ext cx="474803" cy="4193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a:solidFill>
                      <a:srgbClr val="FFFFFF"/>
                    </a:solidFill>
                    <a:latin typeface="Arial"/>
                    <a:ea typeface="Arial"/>
                    <a:cs typeface="Arial"/>
                    <a:sym typeface="Arial"/>
                  </a:defRPr>
                </a:lvl1pPr>
              </a:lstStyle>
              <a:p>
                <a:pPr/>
                <a:r>
                  <a:t>3</a:t>
                </a:r>
              </a:p>
            </p:txBody>
          </p:sp>
        </p:grpSp>
      </p:grpSp>
      <p:grpSp>
        <p:nvGrpSpPr>
          <p:cNvPr id="157" name="Agrupar"/>
          <p:cNvGrpSpPr/>
          <p:nvPr/>
        </p:nvGrpSpPr>
        <p:grpSpPr>
          <a:xfrm>
            <a:off x="11065026" y="8683232"/>
            <a:ext cx="743255" cy="743253"/>
            <a:chOff x="0" y="0"/>
            <a:chExt cx="743254" cy="743252"/>
          </a:xfrm>
        </p:grpSpPr>
        <p:sp>
          <p:nvSpPr>
            <p:cNvPr id="153" name="Círculo"/>
            <p:cNvSpPr/>
            <p:nvPr/>
          </p:nvSpPr>
          <p:spPr>
            <a:xfrm>
              <a:off x="0" y="0"/>
              <a:ext cx="743255" cy="743253"/>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156" name="1"/>
            <p:cNvGrpSpPr/>
            <p:nvPr/>
          </p:nvGrpSpPr>
          <p:grpSpPr>
            <a:xfrm>
              <a:off x="35889" y="35889"/>
              <a:ext cx="671475" cy="671473"/>
              <a:chOff x="0" y="0"/>
              <a:chExt cx="671473" cy="671471"/>
            </a:xfrm>
          </p:grpSpPr>
          <p:sp>
            <p:nvSpPr>
              <p:cNvPr id="154" name="Círculo"/>
              <p:cNvSpPr/>
              <p:nvPr/>
            </p:nvSpPr>
            <p:spPr>
              <a:xfrm>
                <a:off x="0" y="0"/>
                <a:ext cx="671474" cy="671472"/>
              </a:xfrm>
              <a:prstGeom prst="ellipse">
                <a:avLst/>
              </a:prstGeom>
              <a:gradFill flip="none" rotWithShape="1">
                <a:gsLst>
                  <a:gs pos="0">
                    <a:schemeClr val="accent5"/>
                  </a:gs>
                  <a:gs pos="100000">
                    <a:srgbClr val="EE230C"/>
                  </a:gs>
                </a:gsLst>
                <a:lin ang="5400000" scaled="0"/>
              </a:gradFill>
              <a:ln w="12700" cap="flat">
                <a:noFill/>
                <a:miter lim="400000"/>
              </a:ln>
              <a:effectLst/>
            </p:spPr>
            <p:txBody>
              <a:bodyPr wrap="square" lIns="0" tIns="0" rIns="0" bIns="0" numCol="1" anchor="ctr">
                <a:noAutofit/>
              </a:bodyPr>
              <a:lstStyle/>
              <a:p>
                <a:pPr>
                  <a:defRPr>
                    <a:solidFill>
                      <a:srgbClr val="FFFFFF"/>
                    </a:solidFill>
                    <a:latin typeface="Arial"/>
                    <a:ea typeface="Arial"/>
                    <a:cs typeface="Arial"/>
                    <a:sym typeface="Arial"/>
                  </a:defRPr>
                </a:pPr>
              </a:p>
            </p:txBody>
          </p:sp>
          <p:sp>
            <p:nvSpPr>
              <p:cNvPr id="155" name="1"/>
              <p:cNvSpPr txBox="1"/>
              <p:nvPr/>
            </p:nvSpPr>
            <p:spPr>
              <a:xfrm>
                <a:off x="98335" y="126068"/>
                <a:ext cx="474803" cy="4193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a:solidFill>
                      <a:srgbClr val="FFFFFF"/>
                    </a:solidFill>
                    <a:latin typeface="Arial"/>
                    <a:ea typeface="Arial"/>
                    <a:cs typeface="Arial"/>
                    <a:sym typeface="Arial"/>
                  </a:defRPr>
                </a:lvl1pPr>
              </a:lstStyle>
              <a:p>
                <a:pPr/>
                <a:r>
                  <a:t>1</a:t>
                </a:r>
              </a:p>
            </p:txBody>
          </p:sp>
        </p:grpSp>
      </p:grpSp>
      <p:sp>
        <p:nvSpPr>
          <p:cNvPr id="158" name="Por exemplo, veja como o sexo foi distorcido;"/>
          <p:cNvSpPr txBox="1"/>
          <p:nvPr/>
        </p:nvSpPr>
        <p:spPr>
          <a:xfrm>
            <a:off x="11997418" y="8757328"/>
            <a:ext cx="10208119" cy="595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3500">
                <a:latin typeface="Arial"/>
                <a:ea typeface="Arial"/>
                <a:cs typeface="Arial"/>
                <a:sym typeface="Arial"/>
              </a:defRPr>
            </a:lvl1pPr>
          </a:lstStyle>
          <a:p>
            <a:pPr/>
            <a:r>
              <a:t>Por ejemplo, vean cómo el sexo fue distorsionado.</a:t>
            </a:r>
          </a:p>
        </p:txBody>
      </p:sp>
      <p:sp>
        <p:nvSpPr>
          <p:cNvPr id="159" name="A paternidade está sendo distorcida em permissividade;"/>
          <p:cNvSpPr txBox="1"/>
          <p:nvPr/>
        </p:nvSpPr>
        <p:spPr>
          <a:xfrm>
            <a:off x="11997418" y="9794842"/>
            <a:ext cx="11425291" cy="595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3500">
                <a:latin typeface="Arial"/>
                <a:ea typeface="Arial"/>
                <a:cs typeface="Arial"/>
                <a:sym typeface="Arial"/>
              </a:defRPr>
            </a:lvl1pPr>
          </a:lstStyle>
          <a:p>
            <a:pPr/>
            <a:r>
              <a:t>La paternidad está siendo distorsionada en permisividad.</a:t>
            </a:r>
          </a:p>
        </p:txBody>
      </p:sp>
      <p:sp>
        <p:nvSpPr>
          <p:cNvPr id="160" name="O amor foi distorcido e se tornou um ídolo egoísta."/>
          <p:cNvSpPr txBox="1"/>
          <p:nvPr/>
        </p:nvSpPr>
        <p:spPr>
          <a:xfrm>
            <a:off x="11997418" y="10832355"/>
            <a:ext cx="11425291" cy="595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3500">
                <a:latin typeface="Arial"/>
                <a:ea typeface="Arial"/>
                <a:cs typeface="Arial"/>
                <a:sym typeface="Arial"/>
              </a:defRPr>
            </a:lvl1pPr>
          </a:lstStyle>
          <a:p>
            <a:pPr/>
            <a:r>
              <a:t>El amor fue distorsionado y se volvió un ídolo egoísta.</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jesus-2.png" descr="jesus-2.png"/>
          <p:cNvPicPr>
            <a:picLocks noChangeAspect="1"/>
          </p:cNvPicPr>
          <p:nvPr/>
        </p:nvPicPr>
        <p:blipFill>
          <a:blip r:embed="rId3">
            <a:extLst/>
          </a:blip>
          <a:srcRect l="6553" t="60724" r="83974" b="1536"/>
          <a:stretch>
            <a:fillRect/>
          </a:stretch>
        </p:blipFill>
        <p:spPr>
          <a:xfrm>
            <a:off x="1841632" y="2164134"/>
            <a:ext cx="9632864" cy="10961070"/>
          </a:xfrm>
          <a:prstGeom prst="rect">
            <a:avLst/>
          </a:prstGeom>
          <a:ln w="12700">
            <a:miter lim="400000"/>
          </a:ln>
        </p:spPr>
      </p:pic>
      <p:sp>
        <p:nvSpPr>
          <p:cNvPr id="165" name="O mundo em que Jesus nasceu era"/>
          <p:cNvSpPr txBox="1"/>
          <p:nvPr/>
        </p:nvSpPr>
        <p:spPr>
          <a:xfrm>
            <a:off x="12929303" y="7522249"/>
            <a:ext cx="9836913" cy="22916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8000">
                <a:latin typeface="Arial"/>
                <a:ea typeface="Arial"/>
                <a:cs typeface="Arial"/>
                <a:sym typeface="Arial"/>
              </a:defRPr>
            </a:lvl1pPr>
          </a:lstStyle>
          <a:p>
            <a:pPr/>
            <a:r>
              <a:t>El mundo en el que Jesús nació estaba</a:t>
            </a:r>
          </a:p>
        </p:txBody>
      </p:sp>
      <p:pic>
        <p:nvPicPr>
          <p:cNvPr id="166" name="setas.png" descr="setas.png"/>
          <p:cNvPicPr>
            <a:picLocks noChangeAspect="1"/>
          </p:cNvPicPr>
          <p:nvPr/>
        </p:nvPicPr>
        <p:blipFill>
          <a:blip r:embed="rId4">
            <a:extLst/>
          </a:blip>
          <a:srcRect l="18670" t="0" r="73182" b="49355"/>
          <a:stretch>
            <a:fillRect/>
          </a:stretch>
        </p:blipFill>
        <p:spPr>
          <a:xfrm rot="2739289">
            <a:off x="10885965" y="6258077"/>
            <a:ext cx="1990207" cy="2386941"/>
          </a:xfrm>
          <a:prstGeom prst="rect">
            <a:avLst/>
          </a:prstGeom>
          <a:ln w="12700">
            <a:miter lim="400000"/>
          </a:ln>
        </p:spPr>
      </p:pic>
      <p:sp>
        <p:nvSpPr>
          <p:cNvPr id="167" name="PERVERTIDO"/>
          <p:cNvSpPr txBox="1"/>
          <p:nvPr/>
        </p:nvSpPr>
        <p:spPr>
          <a:xfrm>
            <a:off x="12929303" y="9640255"/>
            <a:ext cx="7425730" cy="153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8000">
                <a:solidFill>
                  <a:srgbClr val="B51600"/>
                </a:solidFill>
                <a:latin typeface="Arial Black"/>
                <a:ea typeface="Arial Black"/>
                <a:cs typeface="Arial Black"/>
                <a:sym typeface="Arial Black"/>
              </a:defRPr>
            </a:lvl1pPr>
          </a:lstStyle>
          <a:p>
            <a:pPr/>
            <a:r>
              <a:t>PERVERTIDO</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Os sábios deste mundo acham que família precisa ser abolida e querem ensinar você, pai e mãe, a educar seus filhos segundo princípios secularistas e antibíblicos."/>
          <p:cNvSpPr txBox="1"/>
          <p:nvPr/>
        </p:nvSpPr>
        <p:spPr>
          <a:xfrm>
            <a:off x="2605112" y="3137583"/>
            <a:ext cx="14534026" cy="4525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6600">
                <a:latin typeface="Arial"/>
                <a:ea typeface="Arial"/>
                <a:cs typeface="Arial"/>
                <a:sym typeface="Arial"/>
              </a:defRPr>
            </a:lvl1pPr>
          </a:lstStyle>
          <a:p>
            <a:pPr/>
            <a:r>
              <a:t>Los sabios de este mundo creen que la familia necesita ser abolida y quieren enseñarles a ustedes, padres y madres, a educar a sus hijos según los principios seculares y antibíblicos.</a:t>
            </a:r>
          </a:p>
        </p:txBody>
      </p:sp>
      <p:pic>
        <p:nvPicPr>
          <p:cNvPr id="172" name="familia-2.png" descr="familia-2.png"/>
          <p:cNvPicPr>
            <a:picLocks noChangeAspect="1"/>
          </p:cNvPicPr>
          <p:nvPr/>
        </p:nvPicPr>
        <p:blipFill>
          <a:blip r:embed="rId3">
            <a:extLst/>
          </a:blip>
          <a:srcRect l="38906" t="83487" r="40417" b="0"/>
          <a:stretch>
            <a:fillRect/>
          </a:stretch>
        </p:blipFill>
        <p:spPr>
          <a:xfrm>
            <a:off x="13834528" y="3216430"/>
            <a:ext cx="11119937" cy="10499570"/>
          </a:xfrm>
          <a:prstGeom prst="rect">
            <a:avLst/>
          </a:prstGeom>
          <a:ln w="12700">
            <a:miter lim="400000"/>
          </a:ln>
        </p:spPr>
      </p:pic>
      <p:sp>
        <p:nvSpPr>
          <p:cNvPr id="173" name="A sabedoria deste mundo “é loucura diante de Deus&quot;."/>
          <p:cNvSpPr txBox="1"/>
          <p:nvPr/>
        </p:nvSpPr>
        <p:spPr>
          <a:xfrm>
            <a:off x="2424737" y="9907365"/>
            <a:ext cx="9010686" cy="15774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90000"/>
              </a:lnSpc>
              <a:defRPr b="0" sz="5400">
                <a:latin typeface="Arial"/>
                <a:ea typeface="Arial"/>
                <a:cs typeface="Arial"/>
                <a:sym typeface="Arial"/>
              </a:defRPr>
            </a:pPr>
            <a:r>
              <a:t>“La sabiduría de este mundo ‘es locura delante de Dios’”</a:t>
            </a:r>
            <a:r>
              <a:rPr sz="5300"/>
              <a:t>.</a:t>
            </a:r>
          </a:p>
        </p:txBody>
      </p:sp>
      <p:pic>
        <p:nvPicPr>
          <p:cNvPr id="174" name="setas.png" descr="setas.png"/>
          <p:cNvPicPr>
            <a:picLocks noChangeAspect="1"/>
          </p:cNvPicPr>
          <p:nvPr/>
        </p:nvPicPr>
        <p:blipFill>
          <a:blip r:embed="rId4">
            <a:extLst/>
          </a:blip>
          <a:srcRect l="9102" t="0" r="81778" b="43710"/>
          <a:stretch>
            <a:fillRect/>
          </a:stretch>
        </p:blipFill>
        <p:spPr>
          <a:xfrm>
            <a:off x="6258369" y="8203520"/>
            <a:ext cx="1343469" cy="1600172"/>
          </a:xfrm>
          <a:prstGeom prst="rect">
            <a:avLst/>
          </a:prstGeom>
          <a:ln w="12700">
            <a:miter lim="400000"/>
          </a:ln>
        </p:spPr>
      </p:pic>
      <p:pic>
        <p:nvPicPr>
          <p:cNvPr id="175" name="setas.png" descr="setas.png"/>
          <p:cNvPicPr>
            <a:picLocks noChangeAspect="1"/>
          </p:cNvPicPr>
          <p:nvPr/>
        </p:nvPicPr>
        <p:blipFill>
          <a:blip r:embed="rId4">
            <a:extLst/>
          </a:blip>
          <a:srcRect l="29295" t="2093" r="54948" b="55995"/>
          <a:stretch>
            <a:fillRect/>
          </a:stretch>
        </p:blipFill>
        <p:spPr>
          <a:xfrm>
            <a:off x="205085" y="3003901"/>
            <a:ext cx="2321241" cy="1191421"/>
          </a:xfrm>
          <a:prstGeom prst="rect">
            <a:avLst/>
          </a:prstGeom>
          <a:ln w="12700">
            <a:miter lim="400000"/>
          </a:ln>
        </p:spPr>
      </p:pic>
      <p:sp>
        <p:nvSpPr>
          <p:cNvPr id="176" name="(1 Coríntios 3:19)"/>
          <p:cNvSpPr txBox="1"/>
          <p:nvPr/>
        </p:nvSpPr>
        <p:spPr>
          <a:xfrm>
            <a:off x="4681249" y="11588479"/>
            <a:ext cx="4497662" cy="7433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17999"/>
              </a:lnSpc>
              <a:defRPr b="0" i="1" sz="4500">
                <a:solidFill>
                  <a:srgbClr val="B51600"/>
                </a:solidFill>
                <a:latin typeface="Arial"/>
                <a:ea typeface="Arial"/>
                <a:cs typeface="Arial"/>
                <a:sym typeface="Arial"/>
              </a:defRPr>
            </a:pPr>
            <a:r>
              <a:t>(</a:t>
            </a:r>
            <a:r>
              <a:t>1 Corintios 3:19</a:t>
            </a:r>
            <a:r>
              <a:t>)</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A OBEDIÊNCIA E O"/>
          <p:cNvSpPr txBox="1"/>
          <p:nvPr/>
        </p:nvSpPr>
        <p:spPr>
          <a:xfrm>
            <a:off x="8670727" y="5181454"/>
            <a:ext cx="13353060" cy="12490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LA OBEDIENCIA Y EL</a:t>
            </a:r>
          </a:p>
        </p:txBody>
      </p:sp>
      <p:sp>
        <p:nvSpPr>
          <p:cNvPr id="181" name="MILAGRE"/>
          <p:cNvSpPr txBox="1"/>
          <p:nvPr/>
        </p:nvSpPr>
        <p:spPr>
          <a:xfrm>
            <a:off x="8670727" y="5847029"/>
            <a:ext cx="9994628"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b="0" sz="15000">
                <a:solidFill>
                  <a:srgbClr val="B51600"/>
                </a:solidFill>
                <a:latin typeface="Arial Black"/>
                <a:ea typeface="Arial Black"/>
                <a:cs typeface="Arial Black"/>
                <a:sym typeface="Arial Black"/>
              </a:defRPr>
            </a:pPr>
            <a:r>
              <a:t>MILAGR</a:t>
            </a:r>
            <a:r>
              <a:t>O</a:t>
            </a:r>
          </a:p>
        </p:txBody>
      </p:sp>
      <p:grpSp>
        <p:nvGrpSpPr>
          <p:cNvPr id="184" name="João 2:5-8"/>
          <p:cNvGrpSpPr/>
          <p:nvPr/>
        </p:nvGrpSpPr>
        <p:grpSpPr>
          <a:xfrm>
            <a:off x="19274313" y="12201182"/>
            <a:ext cx="4319074" cy="801978"/>
            <a:chOff x="0" y="0"/>
            <a:chExt cx="4319073" cy="801977"/>
          </a:xfrm>
        </p:grpSpPr>
        <p:sp>
          <p:nvSpPr>
            <p:cNvPr id="182" name="Retângulo Arredondado"/>
            <p:cNvSpPr/>
            <p:nvPr/>
          </p:nvSpPr>
          <p:spPr>
            <a:xfrm>
              <a:off x="0" y="0"/>
              <a:ext cx="4319074" cy="801978"/>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2800">
                  <a:solidFill>
                    <a:srgbClr val="6E1E24"/>
                  </a:solidFill>
                  <a:latin typeface="Arial Black"/>
                  <a:ea typeface="Arial Black"/>
                  <a:cs typeface="Arial Black"/>
                  <a:sym typeface="Arial Black"/>
                </a:defRPr>
              </a:pPr>
            </a:p>
          </p:txBody>
        </p:sp>
        <p:sp>
          <p:nvSpPr>
            <p:cNvPr id="183" name="Juan 2:5-8"/>
            <p:cNvSpPr txBox="1"/>
            <p:nvPr/>
          </p:nvSpPr>
          <p:spPr>
            <a:xfrm>
              <a:off x="149196" y="146988"/>
              <a:ext cx="4020681"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2800">
                  <a:solidFill>
                    <a:srgbClr val="6E1E24"/>
                  </a:solidFill>
                  <a:latin typeface="Arial Black"/>
                  <a:ea typeface="Arial Black"/>
                  <a:cs typeface="Arial Black"/>
                  <a:sym typeface="Arial Black"/>
                </a:defRPr>
              </a:lvl1pPr>
            </a:lstStyle>
            <a:p>
              <a:pPr/>
              <a:r>
                <a:t>Juan 2:5-8</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6" ma:contentTypeDescription="Crie um novo documento." ma:contentTypeScope="" ma:versionID="9b56fdc4b02adda17492bf02ac1aae2f">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3fbc66be045cf510e3adfee3e99e1f81"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1321966f-2f05-4b4c-8c5f-5864bf1374cb}"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37A03399-504E-48EA-BAE9-C4864FE97E44}"/>
</file>

<file path=customXml/itemProps2.xml><?xml version="1.0" encoding="utf-8"?>
<ds:datastoreItem xmlns:ds="http://schemas.openxmlformats.org/officeDocument/2006/customXml" ds:itemID="{E0AF2CFC-07A2-46EF-B3D0-395D11AB60AE}"/>
</file>

<file path=customXml/itemProps3.xml><?xml version="1.0" encoding="utf-8"?>
<ds:datastoreItem xmlns:ds="http://schemas.openxmlformats.org/officeDocument/2006/customXml" ds:itemID="{E153FA80-C193-4F71-8B31-7D4A99B64210}"/>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