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4A7AB2-8939-7C41-A70D-D5E89958D2E5}" v="19" dt="2024-03-17T00:41:09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aurelio gularte de castro" userId="67f50566e2aee3b4" providerId="LiveId" clId="{394A7AB2-8939-7C41-A70D-D5E89958D2E5}"/>
    <pc:docChg chg="custSel addSld modSld">
      <pc:chgData name="marcos aurelio gularte de castro" userId="67f50566e2aee3b4" providerId="LiveId" clId="{394A7AB2-8939-7C41-A70D-D5E89958D2E5}" dt="2024-03-17T00:41:09.586" v="71" actId="962"/>
      <pc:docMkLst>
        <pc:docMk/>
      </pc:docMkLst>
      <pc:sldChg chg="addSp delSp modSp mod">
        <pc:chgData name="marcos aurelio gularte de castro" userId="67f50566e2aee3b4" providerId="LiveId" clId="{394A7AB2-8939-7C41-A70D-D5E89958D2E5}" dt="2024-03-17T00:39:29.314" v="20" actId="27614"/>
        <pc:sldMkLst>
          <pc:docMk/>
          <pc:sldMk cId="712140367" sldId="256"/>
        </pc:sldMkLst>
        <pc:spChg chg="add del mod">
          <ac:chgData name="marcos aurelio gularte de castro" userId="67f50566e2aee3b4" providerId="LiveId" clId="{394A7AB2-8939-7C41-A70D-D5E89958D2E5}" dt="2024-03-17T00:39:28.641" v="19" actId="931"/>
          <ac:spMkLst>
            <pc:docMk/>
            <pc:sldMk cId="712140367" sldId="256"/>
            <ac:spMk id="3" creationId="{BC92DDA4-CF6B-1B9F-A752-3FAAFD551957}"/>
          </ac:spMkLst>
        </pc:spChg>
        <pc:picChg chg="add mod">
          <ac:chgData name="marcos aurelio gularte de castro" userId="67f50566e2aee3b4" providerId="LiveId" clId="{394A7AB2-8939-7C41-A70D-D5E89958D2E5}" dt="2024-03-17T00:39:29.314" v="20" actId="27614"/>
          <ac:picMkLst>
            <pc:docMk/>
            <pc:sldMk cId="712140367" sldId="256"/>
            <ac:picMk id="5" creationId="{11E1774D-7BA7-F30F-B9D0-399E490EE057}"/>
          </ac:picMkLst>
        </pc:picChg>
        <pc:picChg chg="del">
          <ac:chgData name="marcos aurelio gularte de castro" userId="67f50566e2aee3b4" providerId="LiveId" clId="{394A7AB2-8939-7C41-A70D-D5E89958D2E5}" dt="2024-03-17T00:39:11.545" v="0" actId="478"/>
          <ac:picMkLst>
            <pc:docMk/>
            <pc:sldMk cId="712140367" sldId="256"/>
            <ac:picMk id="6" creationId="{F185BB70-4B41-0F9C-84C6-7A93E05BA68A}"/>
          </ac:picMkLst>
        </pc:picChg>
      </pc:sldChg>
      <pc:sldChg chg="addSp delSp modSp mod">
        <pc:chgData name="marcos aurelio gularte de castro" userId="67f50566e2aee3b4" providerId="LiveId" clId="{394A7AB2-8939-7C41-A70D-D5E89958D2E5}" dt="2024-03-17T00:39:32.300" v="23" actId="962"/>
        <pc:sldMkLst>
          <pc:docMk/>
          <pc:sldMk cId="3560742517" sldId="276"/>
        </pc:sldMkLst>
        <pc:spChg chg="add del mod">
          <ac:chgData name="marcos aurelio gularte de castro" userId="67f50566e2aee3b4" providerId="LiveId" clId="{394A7AB2-8939-7C41-A70D-D5E89958D2E5}" dt="2024-03-17T00:39:31.720" v="21" actId="931"/>
          <ac:spMkLst>
            <pc:docMk/>
            <pc:sldMk cId="3560742517" sldId="276"/>
            <ac:spMk id="3" creationId="{D87BDD7A-D29F-4ABA-5517-2ECC2796C1AD}"/>
          </ac:spMkLst>
        </pc:spChg>
        <pc:picChg chg="add mod">
          <ac:chgData name="marcos aurelio gularte de castro" userId="67f50566e2aee3b4" providerId="LiveId" clId="{394A7AB2-8939-7C41-A70D-D5E89958D2E5}" dt="2024-03-17T00:39:32.300" v="23" actId="962"/>
          <ac:picMkLst>
            <pc:docMk/>
            <pc:sldMk cId="3560742517" sldId="276"/>
            <ac:picMk id="5" creationId="{71A54C2B-60A7-E924-BF65-2C9DF64F07CF}"/>
          </ac:picMkLst>
        </pc:picChg>
        <pc:picChg chg="del">
          <ac:chgData name="marcos aurelio gularte de castro" userId="67f50566e2aee3b4" providerId="LiveId" clId="{394A7AB2-8939-7C41-A70D-D5E89958D2E5}" dt="2024-03-17T00:39:12.977" v="1" actId="478"/>
          <ac:picMkLst>
            <pc:docMk/>
            <pc:sldMk cId="3560742517" sldId="276"/>
            <ac:picMk id="8" creationId="{6485A360-CCB4-CDA8-6982-1C04ABFACFB9}"/>
          </ac:picMkLst>
        </pc:picChg>
      </pc:sldChg>
      <pc:sldChg chg="addSp delSp modSp new mod">
        <pc:chgData name="marcos aurelio gularte de castro" userId="67f50566e2aee3b4" providerId="LiveId" clId="{394A7AB2-8939-7C41-A70D-D5E89958D2E5}" dt="2024-03-17T00:39:38.961" v="25" actId="27614"/>
        <pc:sldMkLst>
          <pc:docMk/>
          <pc:sldMk cId="1385115" sldId="277"/>
        </pc:sldMkLst>
        <pc:spChg chg="del">
          <ac:chgData name="marcos aurelio gularte de castro" userId="67f50566e2aee3b4" providerId="LiveId" clId="{394A7AB2-8939-7C41-A70D-D5E89958D2E5}" dt="2024-03-17T00:39:38.226" v="24" actId="931"/>
          <ac:spMkLst>
            <pc:docMk/>
            <pc:sldMk cId="1385115" sldId="277"/>
            <ac:spMk id="2" creationId="{A2A94400-FD16-EBE6-615B-299B97CCE930}"/>
          </ac:spMkLst>
        </pc:spChg>
        <pc:picChg chg="add mod">
          <ac:chgData name="marcos aurelio gularte de castro" userId="67f50566e2aee3b4" providerId="LiveId" clId="{394A7AB2-8939-7C41-A70D-D5E89958D2E5}" dt="2024-03-17T00:39:38.961" v="25" actId="27614"/>
          <ac:picMkLst>
            <pc:docMk/>
            <pc:sldMk cId="1385115" sldId="277"/>
            <ac:picMk id="4" creationId="{AC1C5A64-66B7-89F4-47EE-1DE206741108}"/>
          </ac:picMkLst>
        </pc:picChg>
      </pc:sldChg>
      <pc:sldChg chg="addSp delSp modSp new mod">
        <pc:chgData name="marcos aurelio gularte de castro" userId="67f50566e2aee3b4" providerId="LiveId" clId="{394A7AB2-8939-7C41-A70D-D5E89958D2E5}" dt="2024-03-17T00:39:42.804" v="28" actId="962"/>
        <pc:sldMkLst>
          <pc:docMk/>
          <pc:sldMk cId="1928104685" sldId="278"/>
        </pc:sldMkLst>
        <pc:spChg chg="del">
          <ac:chgData name="marcos aurelio gularte de castro" userId="67f50566e2aee3b4" providerId="LiveId" clId="{394A7AB2-8939-7C41-A70D-D5E89958D2E5}" dt="2024-03-17T00:39:42.323" v="26" actId="931"/>
          <ac:spMkLst>
            <pc:docMk/>
            <pc:sldMk cId="1928104685" sldId="278"/>
            <ac:spMk id="2" creationId="{8545C57B-CB55-30D0-C3E0-74C589CEBAEF}"/>
          </ac:spMkLst>
        </pc:spChg>
        <pc:picChg chg="add mod">
          <ac:chgData name="marcos aurelio gularte de castro" userId="67f50566e2aee3b4" providerId="LiveId" clId="{394A7AB2-8939-7C41-A70D-D5E89958D2E5}" dt="2024-03-17T00:39:42.804" v="28" actId="962"/>
          <ac:picMkLst>
            <pc:docMk/>
            <pc:sldMk cId="1928104685" sldId="278"/>
            <ac:picMk id="4" creationId="{D00CBFCA-6BF9-37D4-2E32-177E44789662}"/>
          </ac:picMkLst>
        </pc:picChg>
      </pc:sldChg>
      <pc:sldChg chg="addSp delSp modSp new mod">
        <pc:chgData name="marcos aurelio gularte de castro" userId="67f50566e2aee3b4" providerId="LiveId" clId="{394A7AB2-8939-7C41-A70D-D5E89958D2E5}" dt="2024-03-17T00:39:47.939" v="31" actId="962"/>
        <pc:sldMkLst>
          <pc:docMk/>
          <pc:sldMk cId="3781979349" sldId="279"/>
        </pc:sldMkLst>
        <pc:spChg chg="del">
          <ac:chgData name="marcos aurelio gularte de castro" userId="67f50566e2aee3b4" providerId="LiveId" clId="{394A7AB2-8939-7C41-A70D-D5E89958D2E5}" dt="2024-03-17T00:39:47.264" v="29" actId="931"/>
          <ac:spMkLst>
            <pc:docMk/>
            <pc:sldMk cId="3781979349" sldId="279"/>
            <ac:spMk id="2" creationId="{BA75AF80-BBF4-426B-D3D4-4F87608CAC57}"/>
          </ac:spMkLst>
        </pc:spChg>
        <pc:picChg chg="add mod">
          <ac:chgData name="marcos aurelio gularte de castro" userId="67f50566e2aee3b4" providerId="LiveId" clId="{394A7AB2-8939-7C41-A70D-D5E89958D2E5}" dt="2024-03-17T00:39:47.939" v="31" actId="962"/>
          <ac:picMkLst>
            <pc:docMk/>
            <pc:sldMk cId="3781979349" sldId="279"/>
            <ac:picMk id="4" creationId="{97AACBDD-BF92-E461-36C0-0FC902E6009F}"/>
          </ac:picMkLst>
        </pc:picChg>
      </pc:sldChg>
      <pc:sldChg chg="addSp delSp modSp new mod">
        <pc:chgData name="marcos aurelio gularte de castro" userId="67f50566e2aee3b4" providerId="LiveId" clId="{394A7AB2-8939-7C41-A70D-D5E89958D2E5}" dt="2024-03-17T00:39:53.656" v="34" actId="962"/>
        <pc:sldMkLst>
          <pc:docMk/>
          <pc:sldMk cId="4062386539" sldId="280"/>
        </pc:sldMkLst>
        <pc:spChg chg="del">
          <ac:chgData name="marcos aurelio gularte de castro" userId="67f50566e2aee3b4" providerId="LiveId" clId="{394A7AB2-8939-7C41-A70D-D5E89958D2E5}" dt="2024-03-17T00:39:52.978" v="32" actId="931"/>
          <ac:spMkLst>
            <pc:docMk/>
            <pc:sldMk cId="4062386539" sldId="280"/>
            <ac:spMk id="2" creationId="{278227E2-93CD-EE9A-D4C5-CE757EBAE1AD}"/>
          </ac:spMkLst>
        </pc:spChg>
        <pc:picChg chg="add mod">
          <ac:chgData name="marcos aurelio gularte de castro" userId="67f50566e2aee3b4" providerId="LiveId" clId="{394A7AB2-8939-7C41-A70D-D5E89958D2E5}" dt="2024-03-17T00:39:53.656" v="34" actId="962"/>
          <ac:picMkLst>
            <pc:docMk/>
            <pc:sldMk cId="4062386539" sldId="280"/>
            <ac:picMk id="4" creationId="{65C39404-8E8E-80E5-C7A7-67240729854A}"/>
          </ac:picMkLst>
        </pc:picChg>
      </pc:sldChg>
      <pc:sldChg chg="addSp delSp modSp new mod">
        <pc:chgData name="marcos aurelio gularte de castro" userId="67f50566e2aee3b4" providerId="LiveId" clId="{394A7AB2-8939-7C41-A70D-D5E89958D2E5}" dt="2024-03-17T00:40:03.052" v="37" actId="962"/>
        <pc:sldMkLst>
          <pc:docMk/>
          <pc:sldMk cId="269267993" sldId="281"/>
        </pc:sldMkLst>
        <pc:spChg chg="del">
          <ac:chgData name="marcos aurelio gularte de castro" userId="67f50566e2aee3b4" providerId="LiveId" clId="{394A7AB2-8939-7C41-A70D-D5E89958D2E5}" dt="2024-03-17T00:40:02.469" v="35" actId="931"/>
          <ac:spMkLst>
            <pc:docMk/>
            <pc:sldMk cId="269267993" sldId="281"/>
            <ac:spMk id="2" creationId="{A069F5A1-CD86-8830-2F22-B605CFC5DC1E}"/>
          </ac:spMkLst>
        </pc:spChg>
        <pc:picChg chg="add mod">
          <ac:chgData name="marcos aurelio gularte de castro" userId="67f50566e2aee3b4" providerId="LiveId" clId="{394A7AB2-8939-7C41-A70D-D5E89958D2E5}" dt="2024-03-17T00:40:03.052" v="37" actId="962"/>
          <ac:picMkLst>
            <pc:docMk/>
            <pc:sldMk cId="269267993" sldId="281"/>
            <ac:picMk id="4" creationId="{7C3C0D55-EF53-7888-F2A4-DF4A75295F85}"/>
          </ac:picMkLst>
        </pc:picChg>
      </pc:sldChg>
      <pc:sldChg chg="addSp delSp modSp new mod">
        <pc:chgData name="marcos aurelio gularte de castro" userId="67f50566e2aee3b4" providerId="LiveId" clId="{394A7AB2-8939-7C41-A70D-D5E89958D2E5}" dt="2024-03-17T00:40:08.265" v="40" actId="962"/>
        <pc:sldMkLst>
          <pc:docMk/>
          <pc:sldMk cId="305146200" sldId="282"/>
        </pc:sldMkLst>
        <pc:spChg chg="del">
          <ac:chgData name="marcos aurelio gularte de castro" userId="67f50566e2aee3b4" providerId="LiveId" clId="{394A7AB2-8939-7C41-A70D-D5E89958D2E5}" dt="2024-03-17T00:40:07.441" v="38" actId="931"/>
          <ac:spMkLst>
            <pc:docMk/>
            <pc:sldMk cId="305146200" sldId="282"/>
            <ac:spMk id="2" creationId="{CDD8AC42-E314-94C9-371B-C3A0818B0B30}"/>
          </ac:spMkLst>
        </pc:spChg>
        <pc:picChg chg="add mod">
          <ac:chgData name="marcos aurelio gularte de castro" userId="67f50566e2aee3b4" providerId="LiveId" clId="{394A7AB2-8939-7C41-A70D-D5E89958D2E5}" dt="2024-03-17T00:40:08.265" v="40" actId="962"/>
          <ac:picMkLst>
            <pc:docMk/>
            <pc:sldMk cId="305146200" sldId="282"/>
            <ac:picMk id="4" creationId="{AE0BCB92-A752-61B2-2BF6-51FD4B2C7560}"/>
          </ac:picMkLst>
        </pc:picChg>
      </pc:sldChg>
      <pc:sldChg chg="addSp delSp modSp new mod">
        <pc:chgData name="marcos aurelio gularte de castro" userId="67f50566e2aee3b4" providerId="LiveId" clId="{394A7AB2-8939-7C41-A70D-D5E89958D2E5}" dt="2024-03-17T00:40:12.732" v="43" actId="962"/>
        <pc:sldMkLst>
          <pc:docMk/>
          <pc:sldMk cId="3733393321" sldId="283"/>
        </pc:sldMkLst>
        <pc:spChg chg="del">
          <ac:chgData name="marcos aurelio gularte de castro" userId="67f50566e2aee3b4" providerId="LiveId" clId="{394A7AB2-8939-7C41-A70D-D5E89958D2E5}" dt="2024-03-17T00:40:12.253" v="41" actId="931"/>
          <ac:spMkLst>
            <pc:docMk/>
            <pc:sldMk cId="3733393321" sldId="283"/>
            <ac:spMk id="2" creationId="{35403C43-1E79-F406-135C-BB8B8D22324D}"/>
          </ac:spMkLst>
        </pc:spChg>
        <pc:picChg chg="add mod">
          <ac:chgData name="marcos aurelio gularte de castro" userId="67f50566e2aee3b4" providerId="LiveId" clId="{394A7AB2-8939-7C41-A70D-D5E89958D2E5}" dt="2024-03-17T00:40:12.732" v="43" actId="962"/>
          <ac:picMkLst>
            <pc:docMk/>
            <pc:sldMk cId="3733393321" sldId="283"/>
            <ac:picMk id="4" creationId="{A1D31909-B205-7FA3-007D-7D0D7F1A1540}"/>
          </ac:picMkLst>
        </pc:picChg>
      </pc:sldChg>
      <pc:sldChg chg="addSp delSp modSp new mod">
        <pc:chgData name="marcos aurelio gularte de castro" userId="67f50566e2aee3b4" providerId="LiveId" clId="{394A7AB2-8939-7C41-A70D-D5E89958D2E5}" dt="2024-03-17T00:40:19.698" v="45" actId="27614"/>
        <pc:sldMkLst>
          <pc:docMk/>
          <pc:sldMk cId="662348041" sldId="284"/>
        </pc:sldMkLst>
        <pc:spChg chg="del">
          <ac:chgData name="marcos aurelio gularte de castro" userId="67f50566e2aee3b4" providerId="LiveId" clId="{394A7AB2-8939-7C41-A70D-D5E89958D2E5}" dt="2024-03-17T00:40:19" v="44" actId="931"/>
          <ac:spMkLst>
            <pc:docMk/>
            <pc:sldMk cId="662348041" sldId="284"/>
            <ac:spMk id="2" creationId="{664EFD0C-36D9-A049-274B-46D3DEFABBD5}"/>
          </ac:spMkLst>
        </pc:spChg>
        <pc:picChg chg="add mod">
          <ac:chgData name="marcos aurelio gularte de castro" userId="67f50566e2aee3b4" providerId="LiveId" clId="{394A7AB2-8939-7C41-A70D-D5E89958D2E5}" dt="2024-03-17T00:40:19.698" v="45" actId="27614"/>
          <ac:picMkLst>
            <pc:docMk/>
            <pc:sldMk cId="662348041" sldId="284"/>
            <ac:picMk id="4" creationId="{799ACB74-3047-F5AD-CEAB-B5CAE2680C4E}"/>
          </ac:picMkLst>
        </pc:picChg>
      </pc:sldChg>
      <pc:sldChg chg="addSp delSp modSp new mod">
        <pc:chgData name="marcos aurelio gularte de castro" userId="67f50566e2aee3b4" providerId="LiveId" clId="{394A7AB2-8939-7C41-A70D-D5E89958D2E5}" dt="2024-03-17T00:40:25.212" v="48" actId="962"/>
        <pc:sldMkLst>
          <pc:docMk/>
          <pc:sldMk cId="3534619580" sldId="285"/>
        </pc:sldMkLst>
        <pc:spChg chg="del">
          <ac:chgData name="marcos aurelio gularte de castro" userId="67f50566e2aee3b4" providerId="LiveId" clId="{394A7AB2-8939-7C41-A70D-D5E89958D2E5}" dt="2024-03-17T00:40:24.586" v="46" actId="931"/>
          <ac:spMkLst>
            <pc:docMk/>
            <pc:sldMk cId="3534619580" sldId="285"/>
            <ac:spMk id="2" creationId="{F24253B0-AEA5-27DE-CD44-B21458F4024A}"/>
          </ac:spMkLst>
        </pc:spChg>
        <pc:picChg chg="add mod">
          <ac:chgData name="marcos aurelio gularte de castro" userId="67f50566e2aee3b4" providerId="LiveId" clId="{394A7AB2-8939-7C41-A70D-D5E89958D2E5}" dt="2024-03-17T00:40:25.212" v="48" actId="962"/>
          <ac:picMkLst>
            <pc:docMk/>
            <pc:sldMk cId="3534619580" sldId="285"/>
            <ac:picMk id="4" creationId="{7ED92906-A5A0-7159-171B-D9F545855B2F}"/>
          </ac:picMkLst>
        </pc:picChg>
      </pc:sldChg>
      <pc:sldChg chg="addSp delSp modSp new mod">
        <pc:chgData name="marcos aurelio gularte de castro" userId="67f50566e2aee3b4" providerId="LiveId" clId="{394A7AB2-8939-7C41-A70D-D5E89958D2E5}" dt="2024-03-17T00:40:30.574" v="51" actId="962"/>
        <pc:sldMkLst>
          <pc:docMk/>
          <pc:sldMk cId="2399255043" sldId="286"/>
        </pc:sldMkLst>
        <pc:spChg chg="del">
          <ac:chgData name="marcos aurelio gularte de castro" userId="67f50566e2aee3b4" providerId="LiveId" clId="{394A7AB2-8939-7C41-A70D-D5E89958D2E5}" dt="2024-03-17T00:40:30.044" v="49" actId="931"/>
          <ac:spMkLst>
            <pc:docMk/>
            <pc:sldMk cId="2399255043" sldId="286"/>
            <ac:spMk id="2" creationId="{A8ECEDC7-B1C2-E6E2-9AF7-C1D4CAEB04DD}"/>
          </ac:spMkLst>
        </pc:spChg>
        <pc:picChg chg="add mod">
          <ac:chgData name="marcos aurelio gularte de castro" userId="67f50566e2aee3b4" providerId="LiveId" clId="{394A7AB2-8939-7C41-A70D-D5E89958D2E5}" dt="2024-03-17T00:40:30.574" v="51" actId="962"/>
          <ac:picMkLst>
            <pc:docMk/>
            <pc:sldMk cId="2399255043" sldId="286"/>
            <ac:picMk id="4" creationId="{7B01F5D9-9EB2-5A18-655F-1ED3AFA7A8BD}"/>
          </ac:picMkLst>
        </pc:picChg>
      </pc:sldChg>
      <pc:sldChg chg="addSp delSp modSp new mod">
        <pc:chgData name="marcos aurelio gularte de castro" userId="67f50566e2aee3b4" providerId="LiveId" clId="{394A7AB2-8939-7C41-A70D-D5E89958D2E5}" dt="2024-03-17T00:40:37.140" v="53" actId="27614"/>
        <pc:sldMkLst>
          <pc:docMk/>
          <pc:sldMk cId="1719956728" sldId="287"/>
        </pc:sldMkLst>
        <pc:spChg chg="del">
          <ac:chgData name="marcos aurelio gularte de castro" userId="67f50566e2aee3b4" providerId="LiveId" clId="{394A7AB2-8939-7C41-A70D-D5E89958D2E5}" dt="2024-03-17T00:40:36.440" v="52" actId="931"/>
          <ac:spMkLst>
            <pc:docMk/>
            <pc:sldMk cId="1719956728" sldId="287"/>
            <ac:spMk id="2" creationId="{24DAC332-AF0E-5225-F8BA-3942D4415525}"/>
          </ac:spMkLst>
        </pc:spChg>
        <pc:picChg chg="add mod">
          <ac:chgData name="marcos aurelio gularte de castro" userId="67f50566e2aee3b4" providerId="LiveId" clId="{394A7AB2-8939-7C41-A70D-D5E89958D2E5}" dt="2024-03-17T00:40:37.140" v="53" actId="27614"/>
          <ac:picMkLst>
            <pc:docMk/>
            <pc:sldMk cId="1719956728" sldId="287"/>
            <ac:picMk id="4" creationId="{0C859AB4-5059-DB78-9416-2A0F62A6B2EA}"/>
          </ac:picMkLst>
        </pc:picChg>
      </pc:sldChg>
      <pc:sldChg chg="addSp delSp modSp new mod">
        <pc:chgData name="marcos aurelio gularte de castro" userId="67f50566e2aee3b4" providerId="LiveId" clId="{394A7AB2-8939-7C41-A70D-D5E89958D2E5}" dt="2024-03-17T00:40:42.750" v="56" actId="962"/>
        <pc:sldMkLst>
          <pc:docMk/>
          <pc:sldMk cId="2004204436" sldId="288"/>
        </pc:sldMkLst>
        <pc:spChg chg="del">
          <ac:chgData name="marcos aurelio gularte de castro" userId="67f50566e2aee3b4" providerId="LiveId" clId="{394A7AB2-8939-7C41-A70D-D5E89958D2E5}" dt="2024-03-17T00:40:42.074" v="54" actId="931"/>
          <ac:spMkLst>
            <pc:docMk/>
            <pc:sldMk cId="2004204436" sldId="288"/>
            <ac:spMk id="2" creationId="{C0E5EBB2-9335-6ED3-5F4B-6CBA93F36946}"/>
          </ac:spMkLst>
        </pc:spChg>
        <pc:picChg chg="add mod">
          <ac:chgData name="marcos aurelio gularte de castro" userId="67f50566e2aee3b4" providerId="LiveId" clId="{394A7AB2-8939-7C41-A70D-D5E89958D2E5}" dt="2024-03-17T00:40:42.750" v="56" actId="962"/>
          <ac:picMkLst>
            <pc:docMk/>
            <pc:sldMk cId="2004204436" sldId="288"/>
            <ac:picMk id="4" creationId="{A1B7A059-420D-4F79-C23F-16D59B5B259D}"/>
          </ac:picMkLst>
        </pc:picChg>
      </pc:sldChg>
      <pc:sldChg chg="addSp delSp modSp new mod">
        <pc:chgData name="marcos aurelio gularte de castro" userId="67f50566e2aee3b4" providerId="LiveId" clId="{394A7AB2-8939-7C41-A70D-D5E89958D2E5}" dt="2024-03-17T00:40:48.581" v="59" actId="962"/>
        <pc:sldMkLst>
          <pc:docMk/>
          <pc:sldMk cId="321794552" sldId="289"/>
        </pc:sldMkLst>
        <pc:spChg chg="del">
          <ac:chgData name="marcos aurelio gularte de castro" userId="67f50566e2aee3b4" providerId="LiveId" clId="{394A7AB2-8939-7C41-A70D-D5E89958D2E5}" dt="2024-03-17T00:40:48.057" v="57" actId="931"/>
          <ac:spMkLst>
            <pc:docMk/>
            <pc:sldMk cId="321794552" sldId="289"/>
            <ac:spMk id="2" creationId="{B741D75A-2308-EA76-8CFC-3C53A45F4489}"/>
          </ac:spMkLst>
        </pc:spChg>
        <pc:picChg chg="add mod">
          <ac:chgData name="marcos aurelio gularte de castro" userId="67f50566e2aee3b4" providerId="LiveId" clId="{394A7AB2-8939-7C41-A70D-D5E89958D2E5}" dt="2024-03-17T00:40:48.581" v="59" actId="962"/>
          <ac:picMkLst>
            <pc:docMk/>
            <pc:sldMk cId="321794552" sldId="289"/>
            <ac:picMk id="4" creationId="{67A74688-FDA6-61D1-48E7-C1B0D5B4A2AC}"/>
          </ac:picMkLst>
        </pc:picChg>
      </pc:sldChg>
      <pc:sldChg chg="addSp delSp modSp new mod">
        <pc:chgData name="marcos aurelio gularte de castro" userId="67f50566e2aee3b4" providerId="LiveId" clId="{394A7AB2-8939-7C41-A70D-D5E89958D2E5}" dt="2024-03-17T00:40:54.240" v="62" actId="962"/>
        <pc:sldMkLst>
          <pc:docMk/>
          <pc:sldMk cId="1461562996" sldId="290"/>
        </pc:sldMkLst>
        <pc:spChg chg="del">
          <ac:chgData name="marcos aurelio gularte de castro" userId="67f50566e2aee3b4" providerId="LiveId" clId="{394A7AB2-8939-7C41-A70D-D5E89958D2E5}" dt="2024-03-17T00:40:53.562" v="60" actId="931"/>
          <ac:spMkLst>
            <pc:docMk/>
            <pc:sldMk cId="1461562996" sldId="290"/>
            <ac:spMk id="2" creationId="{63E73FBE-8F73-533F-472A-EBD94E03F3E7}"/>
          </ac:spMkLst>
        </pc:spChg>
        <pc:picChg chg="add mod">
          <ac:chgData name="marcos aurelio gularte de castro" userId="67f50566e2aee3b4" providerId="LiveId" clId="{394A7AB2-8939-7C41-A70D-D5E89958D2E5}" dt="2024-03-17T00:40:54.240" v="62" actId="962"/>
          <ac:picMkLst>
            <pc:docMk/>
            <pc:sldMk cId="1461562996" sldId="290"/>
            <ac:picMk id="4" creationId="{8C53D349-5F78-3997-5CA9-EEAB017F0393}"/>
          </ac:picMkLst>
        </pc:picChg>
      </pc:sldChg>
      <pc:sldChg chg="addSp delSp modSp new mod">
        <pc:chgData name="marcos aurelio gularte de castro" userId="67f50566e2aee3b4" providerId="LiveId" clId="{394A7AB2-8939-7C41-A70D-D5E89958D2E5}" dt="2024-03-17T00:40:59.123" v="65" actId="962"/>
        <pc:sldMkLst>
          <pc:docMk/>
          <pc:sldMk cId="3406163616" sldId="291"/>
        </pc:sldMkLst>
        <pc:spChg chg="del">
          <ac:chgData name="marcos aurelio gularte de castro" userId="67f50566e2aee3b4" providerId="LiveId" clId="{394A7AB2-8939-7C41-A70D-D5E89958D2E5}" dt="2024-03-17T00:40:58.402" v="63" actId="931"/>
          <ac:spMkLst>
            <pc:docMk/>
            <pc:sldMk cId="3406163616" sldId="291"/>
            <ac:spMk id="2" creationId="{64C88DBC-839D-7F77-D067-D551B6B0C3F7}"/>
          </ac:spMkLst>
        </pc:spChg>
        <pc:picChg chg="add mod">
          <ac:chgData name="marcos aurelio gularte de castro" userId="67f50566e2aee3b4" providerId="LiveId" clId="{394A7AB2-8939-7C41-A70D-D5E89958D2E5}" dt="2024-03-17T00:40:59.123" v="65" actId="962"/>
          <ac:picMkLst>
            <pc:docMk/>
            <pc:sldMk cId="3406163616" sldId="291"/>
            <ac:picMk id="4" creationId="{3684381B-CB70-CA0F-71CF-828968FEB1FA}"/>
          </ac:picMkLst>
        </pc:picChg>
      </pc:sldChg>
      <pc:sldChg chg="addSp delSp modSp new mod">
        <pc:chgData name="marcos aurelio gularte de castro" userId="67f50566e2aee3b4" providerId="LiveId" clId="{394A7AB2-8939-7C41-A70D-D5E89958D2E5}" dt="2024-03-17T00:41:04.717" v="68" actId="962"/>
        <pc:sldMkLst>
          <pc:docMk/>
          <pc:sldMk cId="3501119924" sldId="292"/>
        </pc:sldMkLst>
        <pc:spChg chg="del">
          <ac:chgData name="marcos aurelio gularte de castro" userId="67f50566e2aee3b4" providerId="LiveId" clId="{394A7AB2-8939-7C41-A70D-D5E89958D2E5}" dt="2024-03-17T00:41:04.036" v="66" actId="931"/>
          <ac:spMkLst>
            <pc:docMk/>
            <pc:sldMk cId="3501119924" sldId="292"/>
            <ac:spMk id="2" creationId="{78D24EB0-3A3E-A755-AD20-3A5CF14EEB86}"/>
          </ac:spMkLst>
        </pc:spChg>
        <pc:picChg chg="add mod">
          <ac:chgData name="marcos aurelio gularte de castro" userId="67f50566e2aee3b4" providerId="LiveId" clId="{394A7AB2-8939-7C41-A70D-D5E89958D2E5}" dt="2024-03-17T00:41:04.717" v="68" actId="962"/>
          <ac:picMkLst>
            <pc:docMk/>
            <pc:sldMk cId="3501119924" sldId="292"/>
            <ac:picMk id="4" creationId="{F839374F-123E-A304-8B74-798633AC203F}"/>
          </ac:picMkLst>
        </pc:picChg>
      </pc:sldChg>
      <pc:sldChg chg="addSp delSp modSp new mod">
        <pc:chgData name="marcos aurelio gularte de castro" userId="67f50566e2aee3b4" providerId="LiveId" clId="{394A7AB2-8939-7C41-A70D-D5E89958D2E5}" dt="2024-03-17T00:41:09.586" v="71" actId="962"/>
        <pc:sldMkLst>
          <pc:docMk/>
          <pc:sldMk cId="694589754" sldId="293"/>
        </pc:sldMkLst>
        <pc:spChg chg="del">
          <ac:chgData name="marcos aurelio gularte de castro" userId="67f50566e2aee3b4" providerId="LiveId" clId="{394A7AB2-8939-7C41-A70D-D5E89958D2E5}" dt="2024-03-17T00:41:09.066" v="69" actId="931"/>
          <ac:spMkLst>
            <pc:docMk/>
            <pc:sldMk cId="694589754" sldId="293"/>
            <ac:spMk id="2" creationId="{1FF933A9-6685-E44E-F47C-AA64BE4B89F3}"/>
          </ac:spMkLst>
        </pc:spChg>
        <pc:picChg chg="add mod">
          <ac:chgData name="marcos aurelio gularte de castro" userId="67f50566e2aee3b4" providerId="LiveId" clId="{394A7AB2-8939-7C41-A70D-D5E89958D2E5}" dt="2024-03-17T00:41:09.586" v="71" actId="962"/>
          <ac:picMkLst>
            <pc:docMk/>
            <pc:sldMk cId="694589754" sldId="293"/>
            <ac:picMk id="4" creationId="{F7D6EFEA-56F8-C4E1-9A7D-01842FFCF02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A21F2-0D81-48E0-ABC9-674D394BF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33D4D7-F717-694D-0EDA-E74BAC1D3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F009B-E74F-783C-4AF2-43CC452A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140B71-FC44-E155-7A25-5802DE0D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BD6C54-71FC-287C-B96D-2641CC77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44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6ADB1F-DCE6-5835-3D65-76D9AB6FF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5038" y="0"/>
            <a:ext cx="1219703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6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52DDE5-9729-BC0B-4CA8-10A7D3C9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C8EB2-655C-748E-5B93-17C091C2F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A42B5E-FCDF-CEB8-55DD-F0016FDA1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85E6BC-CB46-7657-AABC-77DD7A7B7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BBD299-023A-83DF-0AA7-39753DF33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33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11E1774D-7BA7-F30F-B9D0-399E490EE0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214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essoa, mulher, segurando, homem&#10;&#10;Descrição gerada automaticamente">
            <a:extLst>
              <a:ext uri="{FF2B5EF4-FFF2-40B4-BE49-F238E27FC236}">
                <a16:creationId xmlns:a16="http://schemas.microsoft.com/office/drawing/2014/main" id="{799ACB74-3047-F5AD-CEAB-B5CAE2680C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23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mulher&#10;&#10;Descrição gerada automaticamente com confiança média">
            <a:extLst>
              <a:ext uri="{FF2B5EF4-FFF2-40B4-BE49-F238E27FC236}">
                <a16:creationId xmlns:a16="http://schemas.microsoft.com/office/drawing/2014/main" id="{7ED92906-A5A0-7159-171B-D9F545855B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461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7B01F5D9-9EB2-5A18-655F-1ED3AFA7A8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92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montanha ao fundo&#10;&#10;Descrição gerada automaticamente com confiança média">
            <a:extLst>
              <a:ext uri="{FF2B5EF4-FFF2-40B4-BE49-F238E27FC236}">
                <a16:creationId xmlns:a16="http://schemas.microsoft.com/office/drawing/2014/main" id="{0C859AB4-5059-DB78-9416-2A0F62A6B2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995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A1B7A059-420D-4F79-C23F-16D59B5B25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420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67A74688-FDA6-61D1-48E7-C1B0D5B4A2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7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Arco-íris no céu&#10;&#10;Descrição gerada automaticamente com confiança média">
            <a:extLst>
              <a:ext uri="{FF2B5EF4-FFF2-40B4-BE49-F238E27FC236}">
                <a16:creationId xmlns:a16="http://schemas.microsoft.com/office/drawing/2014/main" id="{8C53D349-5F78-3997-5CA9-EEAB017F03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15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3684381B-CB70-CA0F-71CF-828968FEB1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616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vestuário, pessoa, no interior, homem&#10;&#10;Descrição gerada automaticamente">
            <a:extLst>
              <a:ext uri="{FF2B5EF4-FFF2-40B4-BE49-F238E27FC236}">
                <a16:creationId xmlns:a16="http://schemas.microsoft.com/office/drawing/2014/main" id="{F839374F-123E-A304-8B74-798633AC20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111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F7D6EFEA-56F8-C4E1-9A7D-01842FFCF0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458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71A54C2B-60A7-E924-BF65-2C9DF64F07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074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foto preta e branca de uma pessoa&#10;&#10;Descrição gerada automaticamente com confiança média">
            <a:extLst>
              <a:ext uri="{FF2B5EF4-FFF2-40B4-BE49-F238E27FC236}">
                <a16:creationId xmlns:a16="http://schemas.microsoft.com/office/drawing/2014/main" id="{AC1C5A64-66B7-89F4-47EE-1DE2067411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D00CBFCA-6BF9-37D4-2E32-177E447896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810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Arco-íris no céu&#10;&#10;Descrição gerada automaticamente com confiança média">
            <a:extLst>
              <a:ext uri="{FF2B5EF4-FFF2-40B4-BE49-F238E27FC236}">
                <a16:creationId xmlns:a16="http://schemas.microsoft.com/office/drawing/2014/main" id="{97AACBDD-BF92-E461-36C0-0FC902E600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19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Arco-íris no céu&#10;&#10;Descrição gerada automaticamente com confiança média">
            <a:extLst>
              <a:ext uri="{FF2B5EF4-FFF2-40B4-BE49-F238E27FC236}">
                <a16:creationId xmlns:a16="http://schemas.microsoft.com/office/drawing/2014/main" id="{65C39404-8E8E-80E5-C7A7-6724072985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23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capturada de tela de celular com montanha ao fundo&#10;&#10;Descrição gerada automaticamente">
            <a:extLst>
              <a:ext uri="{FF2B5EF4-FFF2-40B4-BE49-F238E27FC236}">
                <a16:creationId xmlns:a16="http://schemas.microsoft.com/office/drawing/2014/main" id="{7C3C0D55-EF53-7888-F2A4-DF4A75295F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26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editada de uma montanha&#10;&#10;Descrição gerada automaticamente com confiança baixa">
            <a:extLst>
              <a:ext uri="{FF2B5EF4-FFF2-40B4-BE49-F238E27FC236}">
                <a16:creationId xmlns:a16="http://schemas.microsoft.com/office/drawing/2014/main" id="{AE0BCB92-A752-61B2-2BF6-51FD4B2C75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14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A1D31909-B205-7FA3-007D-7D0D7F1A15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339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Macintosh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marcos aurelio gularte de castro</cp:lastModifiedBy>
  <cp:revision>1</cp:revision>
  <dcterms:created xsi:type="dcterms:W3CDTF">2024-03-16T22:23:32Z</dcterms:created>
  <dcterms:modified xsi:type="dcterms:W3CDTF">2024-03-17T00:41:11Z</dcterms:modified>
</cp:coreProperties>
</file>