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29EAA-6BA4-3245-AB29-69BA2F3F4C40}" v="26" dt="2024-03-17T00:38:4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3DB29EAA-6BA4-3245-AB29-69BA2F3F4C40}"/>
    <pc:docChg chg="custSel addSld delSld modSld">
      <pc:chgData name="marcos aurelio gularte de castro" userId="67f50566e2aee3b4" providerId="LiveId" clId="{3DB29EAA-6BA4-3245-AB29-69BA2F3F4C40}" dt="2024-03-17T00:38:48.617" v="98" actId="962"/>
      <pc:docMkLst>
        <pc:docMk/>
      </pc:docMkLst>
      <pc:sldChg chg="addSp delSp modSp mod">
        <pc:chgData name="marcos aurelio gularte de castro" userId="67f50566e2aee3b4" providerId="LiveId" clId="{3DB29EAA-6BA4-3245-AB29-69BA2F3F4C40}" dt="2024-03-17T00:36:38.128" v="26" actId="27614"/>
        <pc:sldMkLst>
          <pc:docMk/>
          <pc:sldMk cId="712140367" sldId="256"/>
        </pc:sldMkLst>
        <pc:spChg chg="add del mod">
          <ac:chgData name="marcos aurelio gularte de castro" userId="67f50566e2aee3b4" providerId="LiveId" clId="{3DB29EAA-6BA4-3245-AB29-69BA2F3F4C40}" dt="2024-03-17T00:36:37.496" v="25" actId="931"/>
          <ac:spMkLst>
            <pc:docMk/>
            <pc:sldMk cId="712140367" sldId="256"/>
            <ac:spMk id="3" creationId="{55AF5322-6785-5183-590D-F270BFE8966D}"/>
          </ac:spMkLst>
        </pc:spChg>
        <pc:picChg chg="add mod">
          <ac:chgData name="marcos aurelio gularte de castro" userId="67f50566e2aee3b4" providerId="LiveId" clId="{3DB29EAA-6BA4-3245-AB29-69BA2F3F4C40}" dt="2024-03-17T00:36:38.128" v="26" actId="27614"/>
          <ac:picMkLst>
            <pc:docMk/>
            <pc:sldMk cId="712140367" sldId="256"/>
            <ac:picMk id="5" creationId="{DE8A74AE-E8DC-42EE-87F6-16671EB1B760}"/>
          </ac:picMkLst>
        </pc:picChg>
        <pc:picChg chg="del">
          <ac:chgData name="marcos aurelio gularte de castro" userId="67f50566e2aee3b4" providerId="LiveId" clId="{3DB29EAA-6BA4-3245-AB29-69BA2F3F4C40}" dt="2024-03-17T00:36:19.062" v="0" actId="478"/>
          <ac:picMkLst>
            <pc:docMk/>
            <pc:sldMk cId="712140367" sldId="256"/>
            <ac:picMk id="6" creationId="{F185BB70-4B41-0F9C-84C6-7A93E05BA68A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6:42.273" v="28" actId="27614"/>
        <pc:sldMkLst>
          <pc:docMk/>
          <pc:sldMk cId="2272894351" sldId="257"/>
        </pc:sldMkLst>
        <pc:spChg chg="del">
          <ac:chgData name="marcos aurelio gularte de castro" userId="67f50566e2aee3b4" providerId="LiveId" clId="{3DB29EAA-6BA4-3245-AB29-69BA2F3F4C40}" dt="2024-03-17T00:36:41.660" v="27" actId="931"/>
          <ac:spMkLst>
            <pc:docMk/>
            <pc:sldMk cId="2272894351" sldId="257"/>
            <ac:spMk id="2" creationId="{616CAF0C-AFE0-16A8-9B3B-018F863A3FE1}"/>
          </ac:spMkLst>
        </pc:spChg>
        <pc:picChg chg="add mod">
          <ac:chgData name="marcos aurelio gularte de castro" userId="67f50566e2aee3b4" providerId="LiveId" clId="{3DB29EAA-6BA4-3245-AB29-69BA2F3F4C40}" dt="2024-03-17T00:36:42.273" v="28" actId="27614"/>
          <ac:picMkLst>
            <pc:docMk/>
            <pc:sldMk cId="2272894351" sldId="257"/>
            <ac:picMk id="4" creationId="{76BE6E76-B1F9-612E-6EEF-B55A92BC5C58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6:46.254" v="31" actId="962"/>
        <pc:sldMkLst>
          <pc:docMk/>
          <pc:sldMk cId="2004250007" sldId="258"/>
        </pc:sldMkLst>
        <pc:spChg chg="del">
          <ac:chgData name="marcos aurelio gularte de castro" userId="67f50566e2aee3b4" providerId="LiveId" clId="{3DB29EAA-6BA4-3245-AB29-69BA2F3F4C40}" dt="2024-03-17T00:36:45.567" v="29" actId="931"/>
          <ac:spMkLst>
            <pc:docMk/>
            <pc:sldMk cId="2004250007" sldId="258"/>
            <ac:spMk id="2" creationId="{617A6A0B-68C6-3929-B390-F0F8BC65C645}"/>
          </ac:spMkLst>
        </pc:spChg>
        <pc:picChg chg="add mod">
          <ac:chgData name="marcos aurelio gularte de castro" userId="67f50566e2aee3b4" providerId="LiveId" clId="{3DB29EAA-6BA4-3245-AB29-69BA2F3F4C40}" dt="2024-03-17T00:36:46.254" v="31" actId="962"/>
          <ac:picMkLst>
            <pc:docMk/>
            <pc:sldMk cId="2004250007" sldId="258"/>
            <ac:picMk id="4" creationId="{F46F3609-5B68-A55B-13FC-26CA2987785C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6:59.762" v="37" actId="27614"/>
        <pc:sldMkLst>
          <pc:docMk/>
          <pc:sldMk cId="2379275680" sldId="259"/>
        </pc:sldMkLst>
        <pc:spChg chg="del">
          <ac:chgData name="marcos aurelio gularte de castro" userId="67f50566e2aee3b4" providerId="LiveId" clId="{3DB29EAA-6BA4-3245-AB29-69BA2F3F4C40}" dt="2024-03-17T00:36:50.516" v="32" actId="931"/>
          <ac:spMkLst>
            <pc:docMk/>
            <pc:sldMk cId="2379275680" sldId="259"/>
            <ac:spMk id="2" creationId="{0D8FB3C8-2166-EA1D-DF4F-30F52BBA08E1}"/>
          </ac:spMkLst>
        </pc:spChg>
        <pc:spChg chg="add del mod">
          <ac:chgData name="marcos aurelio gularte de castro" userId="67f50566e2aee3b4" providerId="LiveId" clId="{3DB29EAA-6BA4-3245-AB29-69BA2F3F4C40}" dt="2024-03-17T00:36:59.074" v="36" actId="931"/>
          <ac:spMkLst>
            <pc:docMk/>
            <pc:sldMk cId="2379275680" sldId="259"/>
            <ac:spMk id="6" creationId="{13363774-7A0E-4974-3627-B082BA49FC7E}"/>
          </ac:spMkLst>
        </pc:spChg>
        <pc:picChg chg="add del mod">
          <ac:chgData name="marcos aurelio gularte de castro" userId="67f50566e2aee3b4" providerId="LiveId" clId="{3DB29EAA-6BA4-3245-AB29-69BA2F3F4C40}" dt="2024-03-17T00:36:53.708" v="35" actId="478"/>
          <ac:picMkLst>
            <pc:docMk/>
            <pc:sldMk cId="2379275680" sldId="259"/>
            <ac:picMk id="4" creationId="{17630B49-8CE3-DB26-4C2E-1C4DB3A661B8}"/>
          </ac:picMkLst>
        </pc:picChg>
        <pc:picChg chg="add mod">
          <ac:chgData name="marcos aurelio gularte de castro" userId="67f50566e2aee3b4" providerId="LiveId" clId="{3DB29EAA-6BA4-3245-AB29-69BA2F3F4C40}" dt="2024-03-17T00:36:59.762" v="37" actId="27614"/>
          <ac:picMkLst>
            <pc:docMk/>
            <pc:sldMk cId="2379275680" sldId="259"/>
            <ac:picMk id="8" creationId="{DA2871A6-24A0-E871-A970-7B479A5E5287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05.024" v="40" actId="962"/>
        <pc:sldMkLst>
          <pc:docMk/>
          <pc:sldMk cId="1118984029" sldId="260"/>
        </pc:sldMkLst>
        <pc:spChg chg="del">
          <ac:chgData name="marcos aurelio gularte de castro" userId="67f50566e2aee3b4" providerId="LiveId" clId="{3DB29EAA-6BA4-3245-AB29-69BA2F3F4C40}" dt="2024-03-17T00:37:04.350" v="38" actId="931"/>
          <ac:spMkLst>
            <pc:docMk/>
            <pc:sldMk cId="1118984029" sldId="260"/>
            <ac:spMk id="2" creationId="{DCF5CADC-1138-F78C-EFAC-A935852941AF}"/>
          </ac:spMkLst>
        </pc:spChg>
        <pc:picChg chg="add mod">
          <ac:chgData name="marcos aurelio gularte de castro" userId="67f50566e2aee3b4" providerId="LiveId" clId="{3DB29EAA-6BA4-3245-AB29-69BA2F3F4C40}" dt="2024-03-17T00:37:05.024" v="40" actId="962"/>
          <ac:picMkLst>
            <pc:docMk/>
            <pc:sldMk cId="1118984029" sldId="260"/>
            <ac:picMk id="4" creationId="{B8EFA14C-3858-843E-EA66-F28A4BE81375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09.551" v="43" actId="962"/>
        <pc:sldMkLst>
          <pc:docMk/>
          <pc:sldMk cId="2072305361" sldId="261"/>
        </pc:sldMkLst>
        <pc:spChg chg="del">
          <ac:chgData name="marcos aurelio gularte de castro" userId="67f50566e2aee3b4" providerId="LiveId" clId="{3DB29EAA-6BA4-3245-AB29-69BA2F3F4C40}" dt="2024-03-17T00:37:08.970" v="41" actId="931"/>
          <ac:spMkLst>
            <pc:docMk/>
            <pc:sldMk cId="2072305361" sldId="261"/>
            <ac:spMk id="2" creationId="{6E0D4A83-8463-8B54-A257-BBAE7908E00B}"/>
          </ac:spMkLst>
        </pc:spChg>
        <pc:picChg chg="add mod">
          <ac:chgData name="marcos aurelio gularte de castro" userId="67f50566e2aee3b4" providerId="LiveId" clId="{3DB29EAA-6BA4-3245-AB29-69BA2F3F4C40}" dt="2024-03-17T00:37:09.551" v="43" actId="962"/>
          <ac:picMkLst>
            <pc:docMk/>
            <pc:sldMk cId="2072305361" sldId="261"/>
            <ac:picMk id="4" creationId="{31194E51-8D61-9AB9-44F5-9F07CB48D57D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17.135" v="45" actId="27614"/>
        <pc:sldMkLst>
          <pc:docMk/>
          <pc:sldMk cId="1439507324" sldId="262"/>
        </pc:sldMkLst>
        <pc:spChg chg="del">
          <ac:chgData name="marcos aurelio gularte de castro" userId="67f50566e2aee3b4" providerId="LiveId" clId="{3DB29EAA-6BA4-3245-AB29-69BA2F3F4C40}" dt="2024-03-17T00:37:16.624" v="44" actId="931"/>
          <ac:spMkLst>
            <pc:docMk/>
            <pc:sldMk cId="1439507324" sldId="262"/>
            <ac:spMk id="2" creationId="{5A3A33BF-9FA6-BA37-2364-82588300660D}"/>
          </ac:spMkLst>
        </pc:spChg>
        <pc:picChg chg="add mod">
          <ac:chgData name="marcos aurelio gularte de castro" userId="67f50566e2aee3b4" providerId="LiveId" clId="{3DB29EAA-6BA4-3245-AB29-69BA2F3F4C40}" dt="2024-03-17T00:37:17.135" v="45" actId="27614"/>
          <ac:picMkLst>
            <pc:docMk/>
            <pc:sldMk cId="1439507324" sldId="262"/>
            <ac:picMk id="4" creationId="{C14FF264-1927-A9E7-D72F-EDA560A8F260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21.008" v="48" actId="962"/>
        <pc:sldMkLst>
          <pc:docMk/>
          <pc:sldMk cId="3275191833" sldId="263"/>
        </pc:sldMkLst>
        <pc:spChg chg="del">
          <ac:chgData name="marcos aurelio gularte de castro" userId="67f50566e2aee3b4" providerId="LiveId" clId="{3DB29EAA-6BA4-3245-AB29-69BA2F3F4C40}" dt="2024-03-17T00:37:20.282" v="46" actId="931"/>
          <ac:spMkLst>
            <pc:docMk/>
            <pc:sldMk cId="3275191833" sldId="263"/>
            <ac:spMk id="2" creationId="{1DCAFB3D-8288-90A1-4013-09C1BF099DDC}"/>
          </ac:spMkLst>
        </pc:spChg>
        <pc:picChg chg="add mod">
          <ac:chgData name="marcos aurelio gularte de castro" userId="67f50566e2aee3b4" providerId="LiveId" clId="{3DB29EAA-6BA4-3245-AB29-69BA2F3F4C40}" dt="2024-03-17T00:37:21.008" v="48" actId="962"/>
          <ac:picMkLst>
            <pc:docMk/>
            <pc:sldMk cId="3275191833" sldId="263"/>
            <ac:picMk id="4" creationId="{004FB469-7EF2-7005-D560-09A931E7EE96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25.837" v="50" actId="27614"/>
        <pc:sldMkLst>
          <pc:docMk/>
          <pc:sldMk cId="2075210818" sldId="264"/>
        </pc:sldMkLst>
        <pc:spChg chg="del">
          <ac:chgData name="marcos aurelio gularte de castro" userId="67f50566e2aee3b4" providerId="LiveId" clId="{3DB29EAA-6BA4-3245-AB29-69BA2F3F4C40}" dt="2024-03-17T00:37:25.185" v="49" actId="931"/>
          <ac:spMkLst>
            <pc:docMk/>
            <pc:sldMk cId="2075210818" sldId="264"/>
            <ac:spMk id="2" creationId="{28010442-0344-0C0C-5B95-36EAADC31964}"/>
          </ac:spMkLst>
        </pc:spChg>
        <pc:picChg chg="add mod">
          <ac:chgData name="marcos aurelio gularte de castro" userId="67f50566e2aee3b4" providerId="LiveId" clId="{3DB29EAA-6BA4-3245-AB29-69BA2F3F4C40}" dt="2024-03-17T00:37:25.837" v="50" actId="27614"/>
          <ac:picMkLst>
            <pc:docMk/>
            <pc:sldMk cId="2075210818" sldId="264"/>
            <ac:picMk id="4" creationId="{F179F272-7EDA-1ACF-8D3B-5E7FB0994F22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34.496" v="57" actId="962"/>
        <pc:sldMkLst>
          <pc:docMk/>
          <pc:sldMk cId="1006122773" sldId="265"/>
        </pc:sldMkLst>
        <pc:spChg chg="del">
          <ac:chgData name="marcos aurelio gularte de castro" userId="67f50566e2aee3b4" providerId="LiveId" clId="{3DB29EAA-6BA4-3245-AB29-69BA2F3F4C40}" dt="2024-03-17T00:37:28.923" v="51" actId="931"/>
          <ac:spMkLst>
            <pc:docMk/>
            <pc:sldMk cId="1006122773" sldId="265"/>
            <ac:spMk id="2" creationId="{EE838795-5990-A02D-6D49-D9A11D4A845F}"/>
          </ac:spMkLst>
        </pc:spChg>
        <pc:spChg chg="add del mod">
          <ac:chgData name="marcos aurelio gularte de castro" userId="67f50566e2aee3b4" providerId="LiveId" clId="{3DB29EAA-6BA4-3245-AB29-69BA2F3F4C40}" dt="2024-03-17T00:37:34.019" v="55" actId="931"/>
          <ac:spMkLst>
            <pc:docMk/>
            <pc:sldMk cId="1006122773" sldId="265"/>
            <ac:spMk id="6" creationId="{B351F401-3D1E-DB7B-D66D-4747C6DBEC53}"/>
          </ac:spMkLst>
        </pc:spChg>
        <pc:picChg chg="add del mod">
          <ac:chgData name="marcos aurelio gularte de castro" userId="67f50566e2aee3b4" providerId="LiveId" clId="{3DB29EAA-6BA4-3245-AB29-69BA2F3F4C40}" dt="2024-03-17T00:37:30.198" v="54" actId="478"/>
          <ac:picMkLst>
            <pc:docMk/>
            <pc:sldMk cId="1006122773" sldId="265"/>
            <ac:picMk id="4" creationId="{1249DAE2-8F0C-E7AF-D7A1-AAE4A447E52A}"/>
          </ac:picMkLst>
        </pc:picChg>
        <pc:picChg chg="add mod">
          <ac:chgData name="marcos aurelio gularte de castro" userId="67f50566e2aee3b4" providerId="LiveId" clId="{3DB29EAA-6BA4-3245-AB29-69BA2F3F4C40}" dt="2024-03-17T00:37:34.496" v="57" actId="962"/>
          <ac:picMkLst>
            <pc:docMk/>
            <pc:sldMk cId="1006122773" sldId="265"/>
            <ac:picMk id="8" creationId="{C410475D-13F3-EC67-FAC3-148420A3D256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39.280" v="60" actId="962"/>
        <pc:sldMkLst>
          <pc:docMk/>
          <pc:sldMk cId="862341997" sldId="266"/>
        </pc:sldMkLst>
        <pc:spChg chg="del">
          <ac:chgData name="marcos aurelio gularte de castro" userId="67f50566e2aee3b4" providerId="LiveId" clId="{3DB29EAA-6BA4-3245-AB29-69BA2F3F4C40}" dt="2024-03-17T00:37:38.700" v="58" actId="931"/>
          <ac:spMkLst>
            <pc:docMk/>
            <pc:sldMk cId="862341997" sldId="266"/>
            <ac:spMk id="2" creationId="{657EF4A7-E1CA-20A5-833D-A8BDFFF3ACEC}"/>
          </ac:spMkLst>
        </pc:spChg>
        <pc:picChg chg="add mod">
          <ac:chgData name="marcos aurelio gularte de castro" userId="67f50566e2aee3b4" providerId="LiveId" clId="{3DB29EAA-6BA4-3245-AB29-69BA2F3F4C40}" dt="2024-03-17T00:37:39.280" v="60" actId="962"/>
          <ac:picMkLst>
            <pc:docMk/>
            <pc:sldMk cId="862341997" sldId="266"/>
            <ac:picMk id="4" creationId="{F42940EA-FEA7-B0FF-FB22-3883C8D5E50E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44.041" v="63" actId="962"/>
        <pc:sldMkLst>
          <pc:docMk/>
          <pc:sldMk cId="3619029713" sldId="267"/>
        </pc:sldMkLst>
        <pc:spChg chg="del">
          <ac:chgData name="marcos aurelio gularte de castro" userId="67f50566e2aee3b4" providerId="LiveId" clId="{3DB29EAA-6BA4-3245-AB29-69BA2F3F4C40}" dt="2024-03-17T00:37:43.467" v="61" actId="931"/>
          <ac:spMkLst>
            <pc:docMk/>
            <pc:sldMk cId="3619029713" sldId="267"/>
            <ac:spMk id="2" creationId="{7566B604-C859-E504-C2F1-F9689993CF81}"/>
          </ac:spMkLst>
        </pc:spChg>
        <pc:picChg chg="add mod">
          <ac:chgData name="marcos aurelio gularte de castro" userId="67f50566e2aee3b4" providerId="LiveId" clId="{3DB29EAA-6BA4-3245-AB29-69BA2F3F4C40}" dt="2024-03-17T00:37:44.041" v="63" actId="962"/>
          <ac:picMkLst>
            <pc:docMk/>
            <pc:sldMk cId="3619029713" sldId="267"/>
            <ac:picMk id="4" creationId="{4237E060-B9FA-7CB8-1309-ADBC82232B07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50.583" v="65" actId="27614"/>
        <pc:sldMkLst>
          <pc:docMk/>
          <pc:sldMk cId="1805742807" sldId="268"/>
        </pc:sldMkLst>
        <pc:spChg chg="del">
          <ac:chgData name="marcos aurelio gularte de castro" userId="67f50566e2aee3b4" providerId="LiveId" clId="{3DB29EAA-6BA4-3245-AB29-69BA2F3F4C40}" dt="2024-03-17T00:37:49.908" v="64" actId="931"/>
          <ac:spMkLst>
            <pc:docMk/>
            <pc:sldMk cId="1805742807" sldId="268"/>
            <ac:spMk id="2" creationId="{158CF898-DFE7-CD71-A0AE-27B15B61923B}"/>
          </ac:spMkLst>
        </pc:spChg>
        <pc:picChg chg="add mod">
          <ac:chgData name="marcos aurelio gularte de castro" userId="67f50566e2aee3b4" providerId="LiveId" clId="{3DB29EAA-6BA4-3245-AB29-69BA2F3F4C40}" dt="2024-03-17T00:37:50.583" v="65" actId="27614"/>
          <ac:picMkLst>
            <pc:docMk/>
            <pc:sldMk cId="1805742807" sldId="268"/>
            <ac:picMk id="4" creationId="{0D557A64-B337-C9CA-C9C7-ED2028C18393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54.573" v="68" actId="962"/>
        <pc:sldMkLst>
          <pc:docMk/>
          <pc:sldMk cId="2722549541" sldId="269"/>
        </pc:sldMkLst>
        <pc:spChg chg="del">
          <ac:chgData name="marcos aurelio gularte de castro" userId="67f50566e2aee3b4" providerId="LiveId" clId="{3DB29EAA-6BA4-3245-AB29-69BA2F3F4C40}" dt="2024-03-17T00:37:54.196" v="66" actId="931"/>
          <ac:spMkLst>
            <pc:docMk/>
            <pc:sldMk cId="2722549541" sldId="269"/>
            <ac:spMk id="2" creationId="{8F45004A-7B92-8412-C8BC-FFEA0FD76747}"/>
          </ac:spMkLst>
        </pc:spChg>
        <pc:picChg chg="add mod">
          <ac:chgData name="marcos aurelio gularte de castro" userId="67f50566e2aee3b4" providerId="LiveId" clId="{3DB29EAA-6BA4-3245-AB29-69BA2F3F4C40}" dt="2024-03-17T00:37:54.573" v="68" actId="962"/>
          <ac:picMkLst>
            <pc:docMk/>
            <pc:sldMk cId="2722549541" sldId="269"/>
            <ac:picMk id="4" creationId="{985EB203-15FC-76F0-E6A5-0436EB72FB31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7:58.917" v="71" actId="962"/>
        <pc:sldMkLst>
          <pc:docMk/>
          <pc:sldMk cId="3412768774" sldId="270"/>
        </pc:sldMkLst>
        <pc:spChg chg="del">
          <ac:chgData name="marcos aurelio gularte de castro" userId="67f50566e2aee3b4" providerId="LiveId" clId="{3DB29EAA-6BA4-3245-AB29-69BA2F3F4C40}" dt="2024-03-17T00:37:58.236" v="69" actId="931"/>
          <ac:spMkLst>
            <pc:docMk/>
            <pc:sldMk cId="3412768774" sldId="270"/>
            <ac:spMk id="2" creationId="{4A16FBEA-5018-91F8-F2B1-5BC15CB2526D}"/>
          </ac:spMkLst>
        </pc:spChg>
        <pc:picChg chg="add mod">
          <ac:chgData name="marcos aurelio gularte de castro" userId="67f50566e2aee3b4" providerId="LiveId" clId="{3DB29EAA-6BA4-3245-AB29-69BA2F3F4C40}" dt="2024-03-17T00:37:58.917" v="71" actId="962"/>
          <ac:picMkLst>
            <pc:docMk/>
            <pc:sldMk cId="3412768774" sldId="270"/>
            <ac:picMk id="4" creationId="{B20F6362-FC9D-4D7C-4C22-AC1334C34CF7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03.673" v="74" actId="962"/>
        <pc:sldMkLst>
          <pc:docMk/>
          <pc:sldMk cId="4148132003" sldId="271"/>
        </pc:sldMkLst>
        <pc:spChg chg="del">
          <ac:chgData name="marcos aurelio gularte de castro" userId="67f50566e2aee3b4" providerId="LiveId" clId="{3DB29EAA-6BA4-3245-AB29-69BA2F3F4C40}" dt="2024-03-17T00:38:03.084" v="72" actId="931"/>
          <ac:spMkLst>
            <pc:docMk/>
            <pc:sldMk cId="4148132003" sldId="271"/>
            <ac:spMk id="2" creationId="{8BBE23AB-8DC6-80DF-E2B1-BB55CD6C504C}"/>
          </ac:spMkLst>
        </pc:spChg>
        <pc:picChg chg="add mod">
          <ac:chgData name="marcos aurelio gularte de castro" userId="67f50566e2aee3b4" providerId="LiveId" clId="{3DB29EAA-6BA4-3245-AB29-69BA2F3F4C40}" dt="2024-03-17T00:38:03.673" v="74" actId="962"/>
          <ac:picMkLst>
            <pc:docMk/>
            <pc:sldMk cId="4148132003" sldId="271"/>
            <ac:picMk id="4" creationId="{7A76B1AA-A50D-D867-4289-53F4E65139AA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08.361" v="77" actId="962"/>
        <pc:sldMkLst>
          <pc:docMk/>
          <pc:sldMk cId="668074149" sldId="272"/>
        </pc:sldMkLst>
        <pc:spChg chg="del">
          <ac:chgData name="marcos aurelio gularte de castro" userId="67f50566e2aee3b4" providerId="LiveId" clId="{3DB29EAA-6BA4-3245-AB29-69BA2F3F4C40}" dt="2024-03-17T00:38:07.980" v="75" actId="931"/>
          <ac:spMkLst>
            <pc:docMk/>
            <pc:sldMk cId="668074149" sldId="272"/>
            <ac:spMk id="2" creationId="{EFFE251A-B7E4-B0B1-1CCE-F4F1CD11B5EA}"/>
          </ac:spMkLst>
        </pc:spChg>
        <pc:picChg chg="add mod">
          <ac:chgData name="marcos aurelio gularte de castro" userId="67f50566e2aee3b4" providerId="LiveId" clId="{3DB29EAA-6BA4-3245-AB29-69BA2F3F4C40}" dt="2024-03-17T00:38:08.361" v="77" actId="962"/>
          <ac:picMkLst>
            <pc:docMk/>
            <pc:sldMk cId="668074149" sldId="272"/>
            <ac:picMk id="4" creationId="{8874AB20-E5DA-35A2-C10D-37227038CE6F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13.412" v="80" actId="962"/>
        <pc:sldMkLst>
          <pc:docMk/>
          <pc:sldMk cId="3961895248" sldId="273"/>
        </pc:sldMkLst>
        <pc:spChg chg="del">
          <ac:chgData name="marcos aurelio gularte de castro" userId="67f50566e2aee3b4" providerId="LiveId" clId="{3DB29EAA-6BA4-3245-AB29-69BA2F3F4C40}" dt="2024-03-17T00:38:12.688" v="78" actId="931"/>
          <ac:spMkLst>
            <pc:docMk/>
            <pc:sldMk cId="3961895248" sldId="273"/>
            <ac:spMk id="2" creationId="{B678BD63-97E0-6FA9-0974-5934D885741C}"/>
          </ac:spMkLst>
        </pc:spChg>
        <pc:picChg chg="add mod">
          <ac:chgData name="marcos aurelio gularte de castro" userId="67f50566e2aee3b4" providerId="LiveId" clId="{3DB29EAA-6BA4-3245-AB29-69BA2F3F4C40}" dt="2024-03-17T00:38:13.412" v="80" actId="962"/>
          <ac:picMkLst>
            <pc:docMk/>
            <pc:sldMk cId="3961895248" sldId="273"/>
            <ac:picMk id="4" creationId="{3BC39383-310B-1355-C999-4FB20E9CCD06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17.914" v="83" actId="962"/>
        <pc:sldMkLst>
          <pc:docMk/>
          <pc:sldMk cId="2755454900" sldId="274"/>
        </pc:sldMkLst>
        <pc:spChg chg="del">
          <ac:chgData name="marcos aurelio gularte de castro" userId="67f50566e2aee3b4" providerId="LiveId" clId="{3DB29EAA-6BA4-3245-AB29-69BA2F3F4C40}" dt="2024-03-17T00:38:17.433" v="81" actId="931"/>
          <ac:spMkLst>
            <pc:docMk/>
            <pc:sldMk cId="2755454900" sldId="274"/>
            <ac:spMk id="2" creationId="{8E3D874D-5FFB-C929-5C23-FF2348EFE99C}"/>
          </ac:spMkLst>
        </pc:spChg>
        <pc:picChg chg="add mod">
          <ac:chgData name="marcos aurelio gularte de castro" userId="67f50566e2aee3b4" providerId="LiveId" clId="{3DB29EAA-6BA4-3245-AB29-69BA2F3F4C40}" dt="2024-03-17T00:38:17.914" v="83" actId="962"/>
          <ac:picMkLst>
            <pc:docMk/>
            <pc:sldMk cId="2755454900" sldId="274"/>
            <ac:picMk id="4" creationId="{C4256040-482B-32DB-A281-6FD41C8EDD1F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22.666" v="86" actId="962"/>
        <pc:sldMkLst>
          <pc:docMk/>
          <pc:sldMk cId="626455491" sldId="275"/>
        </pc:sldMkLst>
        <pc:spChg chg="del">
          <ac:chgData name="marcos aurelio gularte de castro" userId="67f50566e2aee3b4" providerId="LiveId" clId="{3DB29EAA-6BA4-3245-AB29-69BA2F3F4C40}" dt="2024-03-17T00:38:21.991" v="84" actId="931"/>
          <ac:spMkLst>
            <pc:docMk/>
            <pc:sldMk cId="626455491" sldId="275"/>
            <ac:spMk id="2" creationId="{0E1B17BF-0E37-4D55-AAFE-032E1E5F97FE}"/>
          </ac:spMkLst>
        </pc:spChg>
        <pc:picChg chg="add mod">
          <ac:chgData name="marcos aurelio gularte de castro" userId="67f50566e2aee3b4" providerId="LiveId" clId="{3DB29EAA-6BA4-3245-AB29-69BA2F3F4C40}" dt="2024-03-17T00:38:22.666" v="86" actId="962"/>
          <ac:picMkLst>
            <pc:docMk/>
            <pc:sldMk cId="626455491" sldId="275"/>
            <ac:picMk id="4" creationId="{E2B9D478-875D-2B25-48EE-82E311D232F0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27.541" v="89" actId="962"/>
        <pc:sldMkLst>
          <pc:docMk/>
          <pc:sldMk cId="3144463570" sldId="276"/>
        </pc:sldMkLst>
        <pc:spChg chg="del">
          <ac:chgData name="marcos aurelio gularte de castro" userId="67f50566e2aee3b4" providerId="LiveId" clId="{3DB29EAA-6BA4-3245-AB29-69BA2F3F4C40}" dt="2024-03-17T00:38:26.867" v="87" actId="931"/>
          <ac:spMkLst>
            <pc:docMk/>
            <pc:sldMk cId="3144463570" sldId="276"/>
            <ac:spMk id="2" creationId="{03B2A03F-E092-5E20-66F8-6D9302AC8619}"/>
          </ac:spMkLst>
        </pc:spChg>
        <pc:picChg chg="add mod">
          <ac:chgData name="marcos aurelio gularte de castro" userId="67f50566e2aee3b4" providerId="LiveId" clId="{3DB29EAA-6BA4-3245-AB29-69BA2F3F4C40}" dt="2024-03-17T00:38:27.541" v="89" actId="962"/>
          <ac:picMkLst>
            <pc:docMk/>
            <pc:sldMk cId="3144463570" sldId="276"/>
            <ac:picMk id="4" creationId="{3D088653-1282-83A4-2C26-4BCE95A63BF6}"/>
          </ac:picMkLst>
        </pc:picChg>
      </pc:sldChg>
      <pc:sldChg chg="del">
        <pc:chgData name="marcos aurelio gularte de castro" userId="67f50566e2aee3b4" providerId="LiveId" clId="{3DB29EAA-6BA4-3245-AB29-69BA2F3F4C40}" dt="2024-03-17T00:36:19.803" v="1" actId="2696"/>
        <pc:sldMkLst>
          <pc:docMk/>
          <pc:sldMk cId="3560742517" sldId="276"/>
        </pc:sldMkLst>
      </pc:sldChg>
      <pc:sldChg chg="addSp delSp modSp new mod">
        <pc:chgData name="marcos aurelio gularte de castro" userId="67f50566e2aee3b4" providerId="LiveId" clId="{3DB29EAA-6BA4-3245-AB29-69BA2F3F4C40}" dt="2024-03-17T00:38:39.109" v="92" actId="962"/>
        <pc:sldMkLst>
          <pc:docMk/>
          <pc:sldMk cId="1527088813" sldId="277"/>
        </pc:sldMkLst>
        <pc:spChg chg="del">
          <ac:chgData name="marcos aurelio gularte de castro" userId="67f50566e2aee3b4" providerId="LiveId" clId="{3DB29EAA-6BA4-3245-AB29-69BA2F3F4C40}" dt="2024-03-17T00:38:38.639" v="90" actId="931"/>
          <ac:spMkLst>
            <pc:docMk/>
            <pc:sldMk cId="1527088813" sldId="277"/>
            <ac:spMk id="2" creationId="{561B1452-EB07-713B-2C48-10E3B1B983C5}"/>
          </ac:spMkLst>
        </pc:spChg>
        <pc:picChg chg="add mod">
          <ac:chgData name="marcos aurelio gularte de castro" userId="67f50566e2aee3b4" providerId="LiveId" clId="{3DB29EAA-6BA4-3245-AB29-69BA2F3F4C40}" dt="2024-03-17T00:38:39.109" v="92" actId="962"/>
          <ac:picMkLst>
            <pc:docMk/>
            <pc:sldMk cId="1527088813" sldId="277"/>
            <ac:picMk id="4" creationId="{0CF0E293-69D6-7187-E67B-DFA3D9DE9617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43.855" v="95" actId="962"/>
        <pc:sldMkLst>
          <pc:docMk/>
          <pc:sldMk cId="1446513436" sldId="278"/>
        </pc:sldMkLst>
        <pc:spChg chg="del">
          <ac:chgData name="marcos aurelio gularte de castro" userId="67f50566e2aee3b4" providerId="LiveId" clId="{3DB29EAA-6BA4-3245-AB29-69BA2F3F4C40}" dt="2024-03-17T00:38:43.239" v="93" actId="931"/>
          <ac:spMkLst>
            <pc:docMk/>
            <pc:sldMk cId="1446513436" sldId="278"/>
            <ac:spMk id="2" creationId="{9CBC5AA2-9F01-EB41-D9CF-2CEBF91888FC}"/>
          </ac:spMkLst>
        </pc:spChg>
        <pc:picChg chg="add mod">
          <ac:chgData name="marcos aurelio gularte de castro" userId="67f50566e2aee3b4" providerId="LiveId" clId="{3DB29EAA-6BA4-3245-AB29-69BA2F3F4C40}" dt="2024-03-17T00:38:43.855" v="95" actId="962"/>
          <ac:picMkLst>
            <pc:docMk/>
            <pc:sldMk cId="1446513436" sldId="278"/>
            <ac:picMk id="4" creationId="{EF0CC12B-1EA6-1174-1000-CB2DFA248047}"/>
          </ac:picMkLst>
        </pc:picChg>
      </pc:sldChg>
      <pc:sldChg chg="addSp delSp modSp new mod">
        <pc:chgData name="marcos aurelio gularte de castro" userId="67f50566e2aee3b4" providerId="LiveId" clId="{3DB29EAA-6BA4-3245-AB29-69BA2F3F4C40}" dt="2024-03-17T00:38:48.617" v="98" actId="962"/>
        <pc:sldMkLst>
          <pc:docMk/>
          <pc:sldMk cId="4156648675" sldId="279"/>
        </pc:sldMkLst>
        <pc:spChg chg="del">
          <ac:chgData name="marcos aurelio gularte de castro" userId="67f50566e2aee3b4" providerId="LiveId" clId="{3DB29EAA-6BA4-3245-AB29-69BA2F3F4C40}" dt="2024-03-17T00:38:48.089" v="96" actId="931"/>
          <ac:spMkLst>
            <pc:docMk/>
            <pc:sldMk cId="4156648675" sldId="279"/>
            <ac:spMk id="2" creationId="{AE18B4F3-4B9E-4131-4DC8-98E1792683B4}"/>
          </ac:spMkLst>
        </pc:spChg>
        <pc:picChg chg="add mod">
          <ac:chgData name="marcos aurelio gularte de castro" userId="67f50566e2aee3b4" providerId="LiveId" clId="{3DB29EAA-6BA4-3245-AB29-69BA2F3F4C40}" dt="2024-03-17T00:38:48.617" v="98" actId="962"/>
          <ac:picMkLst>
            <pc:docMk/>
            <pc:sldMk cId="4156648675" sldId="279"/>
            <ac:picMk id="4" creationId="{B770F015-E240-BAE4-FF50-4A819770E5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DE8A74AE-E8DC-42EE-87F6-16671EB1B7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Diagrama&#10;&#10;Descrição gerada automaticamente com confiança baixa">
            <a:extLst>
              <a:ext uri="{FF2B5EF4-FFF2-40B4-BE49-F238E27FC236}">
                <a16:creationId xmlns:a16="http://schemas.microsoft.com/office/drawing/2014/main" id="{C410475D-13F3-EC67-FAC3-148420A3D2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61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F42940EA-FEA7-B0FF-FB22-3883C8D5E5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23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andando de, cachorro, mulher&#10;&#10;Descrição gerada automaticamente">
            <a:extLst>
              <a:ext uri="{FF2B5EF4-FFF2-40B4-BE49-F238E27FC236}">
                <a16:creationId xmlns:a16="http://schemas.microsoft.com/office/drawing/2014/main" id="{4237E060-B9FA-7CB8-1309-ADBC82232B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90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0D557A64-B337-C9CA-C9C7-ED2028C183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57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Site&#10;&#10;Descrição gerada automaticamente">
            <a:extLst>
              <a:ext uri="{FF2B5EF4-FFF2-40B4-BE49-F238E27FC236}">
                <a16:creationId xmlns:a16="http://schemas.microsoft.com/office/drawing/2014/main" id="{985EB203-15FC-76F0-E6A5-0436EB72FB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25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20F6362-FC9D-4D7C-4C22-AC1334C34C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7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xícara, no interior, mesa, comida&#10;&#10;Descrição gerada automaticamente">
            <a:extLst>
              <a:ext uri="{FF2B5EF4-FFF2-40B4-BE49-F238E27FC236}">
                <a16:creationId xmlns:a16="http://schemas.microsoft.com/office/drawing/2014/main" id="{7A76B1AA-A50D-D867-4289-53F4E65139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1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8874AB20-E5DA-35A2-C10D-37227038CE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0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objeto, xícara, mesa, vidro&#10;&#10;Descrição gerada automaticamente">
            <a:extLst>
              <a:ext uri="{FF2B5EF4-FFF2-40B4-BE49-F238E27FC236}">
                <a16:creationId xmlns:a16="http://schemas.microsoft.com/office/drawing/2014/main" id="{3BC39383-310B-1355-C999-4FB20E9CCD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18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C4256040-482B-32DB-A281-6FD41C8EDD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54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76BE6E76-B1F9-612E-6EEF-B55A92BC5C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8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Pessoas na grama&#10;&#10;Descrição gerada automaticamente com confiança baixa">
            <a:extLst>
              <a:ext uri="{FF2B5EF4-FFF2-40B4-BE49-F238E27FC236}">
                <a16:creationId xmlns:a16="http://schemas.microsoft.com/office/drawing/2014/main" id="{E2B9D478-875D-2B25-48EE-82E311D232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64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3D088653-1282-83A4-2C26-4BCE95A63B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4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0CF0E293-69D6-7187-E67B-DFA3D9DE96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7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vestuário, pessoa, homem, segurando&#10;&#10;Descrição gerada automaticamente">
            <a:extLst>
              <a:ext uri="{FF2B5EF4-FFF2-40B4-BE49-F238E27FC236}">
                <a16:creationId xmlns:a16="http://schemas.microsoft.com/office/drawing/2014/main" id="{EF0CC12B-1EA6-1174-1000-CB2DFA2480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65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B770F015-E240-BAE4-FF50-4A819770E5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66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no interior, segurando, mulher&#10;&#10;Descrição gerada automaticamente">
            <a:extLst>
              <a:ext uri="{FF2B5EF4-FFF2-40B4-BE49-F238E27FC236}">
                <a16:creationId xmlns:a16="http://schemas.microsoft.com/office/drawing/2014/main" id="{F46F3609-5B68-A55B-13FC-26CA298778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2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DA2871A6-24A0-E871-A970-7B479A5E52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92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Homem de terno e gravata&#10;&#10;Descrição gerada automaticamente">
            <a:extLst>
              <a:ext uri="{FF2B5EF4-FFF2-40B4-BE49-F238E27FC236}">
                <a16:creationId xmlns:a16="http://schemas.microsoft.com/office/drawing/2014/main" id="{B8EFA14C-3858-843E-EA66-F28A4BE813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9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31194E51-8D61-9AB9-44F5-9F07CB48D5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23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C14FF264-1927-A9E7-D72F-EDA560A8F2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95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foto, frente, homem&#10;&#10;Descrição gerada automaticamente">
            <a:extLst>
              <a:ext uri="{FF2B5EF4-FFF2-40B4-BE49-F238E27FC236}">
                <a16:creationId xmlns:a16="http://schemas.microsoft.com/office/drawing/2014/main" id="{004FB469-7EF2-7005-D560-09A931E7EE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51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F179F272-7EDA-1ACF-8D3B-5E7FB0994F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52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Macintosh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2024-03-17T00:38:51Z</dcterms:modified>
</cp:coreProperties>
</file>