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B79AA-B1B9-AD41-B380-57CC6AF11919}" v="26" dt="2024-03-17T00:36:00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1FCB79AA-B1B9-AD41-B380-57CC6AF11919}"/>
    <pc:docChg chg="undo custSel addSld delSld modSld">
      <pc:chgData name="marcos aurelio gularte de castro" userId="67f50566e2aee3b4" providerId="LiveId" clId="{1FCB79AA-B1B9-AD41-B380-57CC6AF11919}" dt="2024-03-17T00:36:01.340" v="103" actId="962"/>
      <pc:docMkLst>
        <pc:docMk/>
      </pc:docMkLst>
      <pc:sldChg chg="addSp delSp modSp mod">
        <pc:chgData name="marcos aurelio gularte de castro" userId="67f50566e2aee3b4" providerId="LiveId" clId="{1FCB79AA-B1B9-AD41-B380-57CC6AF11919}" dt="2024-03-17T00:33:51.402" v="31" actId="27614"/>
        <pc:sldMkLst>
          <pc:docMk/>
          <pc:sldMk cId="712140367" sldId="256"/>
        </pc:sldMkLst>
        <pc:spChg chg="add del mod">
          <ac:chgData name="marcos aurelio gularte de castro" userId="67f50566e2aee3b4" providerId="LiveId" clId="{1FCB79AA-B1B9-AD41-B380-57CC6AF11919}" dt="2024-03-17T00:33:50.796" v="30" actId="931"/>
          <ac:spMkLst>
            <pc:docMk/>
            <pc:sldMk cId="712140367" sldId="256"/>
            <ac:spMk id="3" creationId="{489D8ED6-DAB8-B610-3D7D-36534A36AC64}"/>
          </ac:spMkLst>
        </pc:spChg>
        <pc:picChg chg="add mod">
          <ac:chgData name="marcos aurelio gularte de castro" userId="67f50566e2aee3b4" providerId="LiveId" clId="{1FCB79AA-B1B9-AD41-B380-57CC6AF11919}" dt="2024-03-17T00:33:51.402" v="31" actId="27614"/>
          <ac:picMkLst>
            <pc:docMk/>
            <pc:sldMk cId="712140367" sldId="256"/>
            <ac:picMk id="5" creationId="{984C1D5D-5FFC-09DE-07EB-B44FB66F98DB}"/>
          </ac:picMkLst>
        </pc:picChg>
        <pc:picChg chg="del">
          <ac:chgData name="marcos aurelio gularte de castro" userId="67f50566e2aee3b4" providerId="LiveId" clId="{1FCB79AA-B1B9-AD41-B380-57CC6AF11919}" dt="2024-03-17T00:33:32.657" v="0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1FCB79AA-B1B9-AD41-B380-57CC6AF11919}" dt="2024-03-17T00:33:55.654" v="34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1FCB79AA-B1B9-AD41-B380-57CC6AF11919}" dt="2024-03-17T00:33:54.955" v="32" actId="931"/>
          <ac:spMkLst>
            <pc:docMk/>
            <pc:sldMk cId="3560742517" sldId="276"/>
            <ac:spMk id="3" creationId="{7C10EFA6-6209-0051-70D8-CBEF186EA93E}"/>
          </ac:spMkLst>
        </pc:spChg>
        <pc:picChg chg="add mod">
          <ac:chgData name="marcos aurelio gularte de castro" userId="67f50566e2aee3b4" providerId="LiveId" clId="{1FCB79AA-B1B9-AD41-B380-57CC6AF11919}" dt="2024-03-17T00:33:55.654" v="34" actId="962"/>
          <ac:picMkLst>
            <pc:docMk/>
            <pc:sldMk cId="3560742517" sldId="276"/>
            <ac:picMk id="5" creationId="{FE2936CC-BE1A-00F5-A510-654A8EF8A25E}"/>
          </ac:picMkLst>
        </pc:picChg>
        <pc:picChg chg="del">
          <ac:chgData name="marcos aurelio gularte de castro" userId="67f50566e2aee3b4" providerId="LiveId" clId="{1FCB79AA-B1B9-AD41-B380-57CC6AF11919}" dt="2024-03-17T00:33:33.598" v="1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01.091" v="36" actId="27614"/>
        <pc:sldMkLst>
          <pc:docMk/>
          <pc:sldMk cId="3306102419" sldId="277"/>
        </pc:sldMkLst>
        <pc:spChg chg="del">
          <ac:chgData name="marcos aurelio gularte de castro" userId="67f50566e2aee3b4" providerId="LiveId" clId="{1FCB79AA-B1B9-AD41-B380-57CC6AF11919}" dt="2024-03-17T00:34:00.563" v="35" actId="931"/>
          <ac:spMkLst>
            <pc:docMk/>
            <pc:sldMk cId="3306102419" sldId="277"/>
            <ac:spMk id="2" creationId="{BC10B0C7-CB51-9265-7FAE-62E43F644A3F}"/>
          </ac:spMkLst>
        </pc:spChg>
        <pc:picChg chg="add mod">
          <ac:chgData name="marcos aurelio gularte de castro" userId="67f50566e2aee3b4" providerId="LiveId" clId="{1FCB79AA-B1B9-AD41-B380-57CC6AF11919}" dt="2024-03-17T00:34:01.091" v="36" actId="27614"/>
          <ac:picMkLst>
            <pc:docMk/>
            <pc:sldMk cId="3306102419" sldId="277"/>
            <ac:picMk id="4" creationId="{E172F47C-ED15-292D-F9E2-57271EB8D72C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08.702" v="39" actId="962"/>
        <pc:sldMkLst>
          <pc:docMk/>
          <pc:sldMk cId="3552486874" sldId="278"/>
        </pc:sldMkLst>
        <pc:spChg chg="del">
          <ac:chgData name="marcos aurelio gularte de castro" userId="67f50566e2aee3b4" providerId="LiveId" clId="{1FCB79AA-B1B9-AD41-B380-57CC6AF11919}" dt="2024-03-17T00:34:08.179" v="37" actId="931"/>
          <ac:spMkLst>
            <pc:docMk/>
            <pc:sldMk cId="3552486874" sldId="278"/>
            <ac:spMk id="2" creationId="{82B1220F-8F58-098D-F679-73BE582962ED}"/>
          </ac:spMkLst>
        </pc:spChg>
        <pc:picChg chg="add mod">
          <ac:chgData name="marcos aurelio gularte de castro" userId="67f50566e2aee3b4" providerId="LiveId" clId="{1FCB79AA-B1B9-AD41-B380-57CC6AF11919}" dt="2024-03-17T00:34:08.702" v="39" actId="962"/>
          <ac:picMkLst>
            <pc:docMk/>
            <pc:sldMk cId="3552486874" sldId="278"/>
            <ac:picMk id="4" creationId="{88E9C75D-0DBA-A7AC-4069-02D647C653D8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13.536" v="42" actId="962"/>
        <pc:sldMkLst>
          <pc:docMk/>
          <pc:sldMk cId="3498264524" sldId="279"/>
        </pc:sldMkLst>
        <pc:spChg chg="del">
          <ac:chgData name="marcos aurelio gularte de castro" userId="67f50566e2aee3b4" providerId="LiveId" clId="{1FCB79AA-B1B9-AD41-B380-57CC6AF11919}" dt="2024-03-17T00:34:12.858" v="40" actId="931"/>
          <ac:spMkLst>
            <pc:docMk/>
            <pc:sldMk cId="3498264524" sldId="279"/>
            <ac:spMk id="2" creationId="{6D8498FB-B84E-9C6C-28AA-976A5F35C29C}"/>
          </ac:spMkLst>
        </pc:spChg>
        <pc:picChg chg="add mod">
          <ac:chgData name="marcos aurelio gularte de castro" userId="67f50566e2aee3b4" providerId="LiveId" clId="{1FCB79AA-B1B9-AD41-B380-57CC6AF11919}" dt="2024-03-17T00:34:13.536" v="42" actId="962"/>
          <ac:picMkLst>
            <pc:docMk/>
            <pc:sldMk cId="3498264524" sldId="279"/>
            <ac:picMk id="4" creationId="{0650C98F-F699-FF16-18EB-FFC866820002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18.617" v="45" actId="962"/>
        <pc:sldMkLst>
          <pc:docMk/>
          <pc:sldMk cId="1876607254" sldId="280"/>
        </pc:sldMkLst>
        <pc:spChg chg="del">
          <ac:chgData name="marcos aurelio gularte de castro" userId="67f50566e2aee3b4" providerId="LiveId" clId="{1FCB79AA-B1B9-AD41-B380-57CC6AF11919}" dt="2024-03-17T00:34:17.938" v="43" actId="931"/>
          <ac:spMkLst>
            <pc:docMk/>
            <pc:sldMk cId="1876607254" sldId="280"/>
            <ac:spMk id="2" creationId="{5ABC2D3A-E7F6-0F8C-7642-EF5A215133EE}"/>
          </ac:spMkLst>
        </pc:spChg>
        <pc:picChg chg="add mod">
          <ac:chgData name="marcos aurelio gularte de castro" userId="67f50566e2aee3b4" providerId="LiveId" clId="{1FCB79AA-B1B9-AD41-B380-57CC6AF11919}" dt="2024-03-17T00:34:18.617" v="45" actId="962"/>
          <ac:picMkLst>
            <pc:docMk/>
            <pc:sldMk cId="1876607254" sldId="280"/>
            <ac:picMk id="4" creationId="{FC09C23F-3C7F-8294-8613-007AD1DF92EB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25.001" v="48" actId="962"/>
        <pc:sldMkLst>
          <pc:docMk/>
          <pc:sldMk cId="3013831183" sldId="281"/>
        </pc:sldMkLst>
        <pc:spChg chg="del">
          <ac:chgData name="marcos aurelio gularte de castro" userId="67f50566e2aee3b4" providerId="LiveId" clId="{1FCB79AA-B1B9-AD41-B380-57CC6AF11919}" dt="2024-03-17T00:34:24.484" v="46" actId="931"/>
          <ac:spMkLst>
            <pc:docMk/>
            <pc:sldMk cId="3013831183" sldId="281"/>
            <ac:spMk id="2" creationId="{555F9959-9EDD-0070-8C59-868EF60D9A71}"/>
          </ac:spMkLst>
        </pc:spChg>
        <pc:picChg chg="add mod">
          <ac:chgData name="marcos aurelio gularte de castro" userId="67f50566e2aee3b4" providerId="LiveId" clId="{1FCB79AA-B1B9-AD41-B380-57CC6AF11919}" dt="2024-03-17T00:34:25.001" v="48" actId="962"/>
          <ac:picMkLst>
            <pc:docMk/>
            <pc:sldMk cId="3013831183" sldId="281"/>
            <ac:picMk id="4" creationId="{1CA9F95D-AA30-AEA0-684B-81008EB6D2C8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29.034" v="50" actId="27614"/>
        <pc:sldMkLst>
          <pc:docMk/>
          <pc:sldMk cId="475741491" sldId="282"/>
        </pc:sldMkLst>
        <pc:spChg chg="del">
          <ac:chgData name="marcos aurelio gularte de castro" userId="67f50566e2aee3b4" providerId="LiveId" clId="{1FCB79AA-B1B9-AD41-B380-57CC6AF11919}" dt="2024-03-17T00:34:28.344" v="49" actId="931"/>
          <ac:spMkLst>
            <pc:docMk/>
            <pc:sldMk cId="475741491" sldId="282"/>
            <ac:spMk id="2" creationId="{C4A614C7-5ECB-13DB-4932-C47C0B488A1E}"/>
          </ac:spMkLst>
        </pc:spChg>
        <pc:picChg chg="add mod">
          <ac:chgData name="marcos aurelio gularte de castro" userId="67f50566e2aee3b4" providerId="LiveId" clId="{1FCB79AA-B1B9-AD41-B380-57CC6AF11919}" dt="2024-03-17T00:34:29.034" v="50" actId="27614"/>
          <ac:picMkLst>
            <pc:docMk/>
            <pc:sldMk cId="475741491" sldId="282"/>
            <ac:picMk id="4" creationId="{BD80BF55-93A0-6E3A-340D-889F709B2A6E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33.467" v="53" actId="962"/>
        <pc:sldMkLst>
          <pc:docMk/>
          <pc:sldMk cId="2882958237" sldId="283"/>
        </pc:sldMkLst>
        <pc:spChg chg="del">
          <ac:chgData name="marcos aurelio gularte de castro" userId="67f50566e2aee3b4" providerId="LiveId" clId="{1FCB79AA-B1B9-AD41-B380-57CC6AF11919}" dt="2024-03-17T00:34:32.987" v="51" actId="931"/>
          <ac:spMkLst>
            <pc:docMk/>
            <pc:sldMk cId="2882958237" sldId="283"/>
            <ac:spMk id="2" creationId="{5AF8B0E5-35FA-C59C-0E9A-598F3495D6BC}"/>
          </ac:spMkLst>
        </pc:spChg>
        <pc:picChg chg="add mod">
          <ac:chgData name="marcos aurelio gularte de castro" userId="67f50566e2aee3b4" providerId="LiveId" clId="{1FCB79AA-B1B9-AD41-B380-57CC6AF11919}" dt="2024-03-17T00:34:33.467" v="53" actId="962"/>
          <ac:picMkLst>
            <pc:docMk/>
            <pc:sldMk cId="2882958237" sldId="283"/>
            <ac:picMk id="4" creationId="{387563A8-F66D-77AD-7FD3-EA0DBC2A5B7D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37.736" v="56" actId="962"/>
        <pc:sldMkLst>
          <pc:docMk/>
          <pc:sldMk cId="1106411483" sldId="284"/>
        </pc:sldMkLst>
        <pc:spChg chg="del">
          <ac:chgData name="marcos aurelio gularte de castro" userId="67f50566e2aee3b4" providerId="LiveId" clId="{1FCB79AA-B1B9-AD41-B380-57CC6AF11919}" dt="2024-03-17T00:34:37.059" v="54" actId="931"/>
          <ac:spMkLst>
            <pc:docMk/>
            <pc:sldMk cId="1106411483" sldId="284"/>
            <ac:spMk id="2" creationId="{7880CB13-930C-7627-3BD6-64B64783DFE9}"/>
          </ac:spMkLst>
        </pc:spChg>
        <pc:picChg chg="add mod">
          <ac:chgData name="marcos aurelio gularte de castro" userId="67f50566e2aee3b4" providerId="LiveId" clId="{1FCB79AA-B1B9-AD41-B380-57CC6AF11919}" dt="2024-03-17T00:34:37.736" v="56" actId="962"/>
          <ac:picMkLst>
            <pc:docMk/>
            <pc:sldMk cId="1106411483" sldId="284"/>
            <ac:picMk id="4" creationId="{5BE8CC0F-3100-2B84-406E-47090C930796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42.577" v="59" actId="962"/>
        <pc:sldMkLst>
          <pc:docMk/>
          <pc:sldMk cId="2241439638" sldId="285"/>
        </pc:sldMkLst>
        <pc:spChg chg="del">
          <ac:chgData name="marcos aurelio gularte de castro" userId="67f50566e2aee3b4" providerId="LiveId" clId="{1FCB79AA-B1B9-AD41-B380-57CC6AF11919}" dt="2024-03-17T00:34:42.080" v="57" actId="931"/>
          <ac:spMkLst>
            <pc:docMk/>
            <pc:sldMk cId="2241439638" sldId="285"/>
            <ac:spMk id="2" creationId="{CBE7E746-2E65-42FD-4D80-1579BE2F229A}"/>
          </ac:spMkLst>
        </pc:spChg>
        <pc:picChg chg="add mod">
          <ac:chgData name="marcos aurelio gularte de castro" userId="67f50566e2aee3b4" providerId="LiveId" clId="{1FCB79AA-B1B9-AD41-B380-57CC6AF11919}" dt="2024-03-17T00:34:42.577" v="59" actId="962"/>
          <ac:picMkLst>
            <pc:docMk/>
            <pc:sldMk cId="2241439638" sldId="285"/>
            <ac:picMk id="4" creationId="{CD5B461C-C8BC-75B1-0E27-BA0DB9FEA935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46.885" v="62" actId="962"/>
        <pc:sldMkLst>
          <pc:docMk/>
          <pc:sldMk cId="2728255724" sldId="286"/>
        </pc:sldMkLst>
        <pc:spChg chg="del">
          <ac:chgData name="marcos aurelio gularte de castro" userId="67f50566e2aee3b4" providerId="LiveId" clId="{1FCB79AA-B1B9-AD41-B380-57CC6AF11919}" dt="2024-03-17T00:34:46.407" v="60" actId="931"/>
          <ac:spMkLst>
            <pc:docMk/>
            <pc:sldMk cId="2728255724" sldId="286"/>
            <ac:spMk id="2" creationId="{7A58EDC5-8672-2AE2-76D0-15895C27ED57}"/>
          </ac:spMkLst>
        </pc:spChg>
        <pc:picChg chg="add mod">
          <ac:chgData name="marcos aurelio gularte de castro" userId="67f50566e2aee3b4" providerId="LiveId" clId="{1FCB79AA-B1B9-AD41-B380-57CC6AF11919}" dt="2024-03-17T00:34:46.885" v="62" actId="962"/>
          <ac:picMkLst>
            <pc:docMk/>
            <pc:sldMk cId="2728255724" sldId="286"/>
            <ac:picMk id="4" creationId="{4F95F22D-D819-CA31-A2D7-FA959E549509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53.512" v="65" actId="962"/>
        <pc:sldMkLst>
          <pc:docMk/>
          <pc:sldMk cId="260920664" sldId="287"/>
        </pc:sldMkLst>
        <pc:spChg chg="del">
          <ac:chgData name="marcos aurelio gularte de castro" userId="67f50566e2aee3b4" providerId="LiveId" clId="{1FCB79AA-B1B9-AD41-B380-57CC6AF11919}" dt="2024-03-17T00:34:52.983" v="63" actId="931"/>
          <ac:spMkLst>
            <pc:docMk/>
            <pc:sldMk cId="260920664" sldId="287"/>
            <ac:spMk id="2" creationId="{34DA5C5C-E637-814D-0F2A-4444F6EDCC1B}"/>
          </ac:spMkLst>
        </pc:spChg>
        <pc:picChg chg="add mod">
          <ac:chgData name="marcos aurelio gularte de castro" userId="67f50566e2aee3b4" providerId="LiveId" clId="{1FCB79AA-B1B9-AD41-B380-57CC6AF11919}" dt="2024-03-17T00:34:53.512" v="65" actId="962"/>
          <ac:picMkLst>
            <pc:docMk/>
            <pc:sldMk cId="260920664" sldId="287"/>
            <ac:picMk id="4" creationId="{06814954-455A-2165-4ED7-3BEB1CE752B6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4:57.775" v="68" actId="962"/>
        <pc:sldMkLst>
          <pc:docMk/>
          <pc:sldMk cId="437246826" sldId="288"/>
        </pc:sldMkLst>
        <pc:spChg chg="del">
          <ac:chgData name="marcos aurelio gularte de castro" userId="67f50566e2aee3b4" providerId="LiveId" clId="{1FCB79AA-B1B9-AD41-B380-57CC6AF11919}" dt="2024-03-17T00:34:57.292" v="66" actId="931"/>
          <ac:spMkLst>
            <pc:docMk/>
            <pc:sldMk cId="437246826" sldId="288"/>
            <ac:spMk id="2" creationId="{CFD6D67D-DF0A-24BA-3CEA-7A63B1D2BDF4}"/>
          </ac:spMkLst>
        </pc:spChg>
        <pc:picChg chg="add mod">
          <ac:chgData name="marcos aurelio gularte de castro" userId="67f50566e2aee3b4" providerId="LiveId" clId="{1FCB79AA-B1B9-AD41-B380-57CC6AF11919}" dt="2024-03-17T00:34:57.775" v="68" actId="962"/>
          <ac:picMkLst>
            <pc:docMk/>
            <pc:sldMk cId="437246826" sldId="288"/>
            <ac:picMk id="4" creationId="{B3281423-6E5E-6569-5241-8A75B76663D5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03.679" v="71" actId="962"/>
        <pc:sldMkLst>
          <pc:docMk/>
          <pc:sldMk cId="1119699819" sldId="289"/>
        </pc:sldMkLst>
        <pc:spChg chg="del">
          <ac:chgData name="marcos aurelio gularte de castro" userId="67f50566e2aee3b4" providerId="LiveId" clId="{1FCB79AA-B1B9-AD41-B380-57CC6AF11919}" dt="2024-03-17T00:35:02.902" v="69" actId="931"/>
          <ac:spMkLst>
            <pc:docMk/>
            <pc:sldMk cId="1119699819" sldId="289"/>
            <ac:spMk id="2" creationId="{BEDE94F2-DC1E-4C5C-9212-49E8FD3FF498}"/>
          </ac:spMkLst>
        </pc:spChg>
        <pc:picChg chg="add mod">
          <ac:chgData name="marcos aurelio gularte de castro" userId="67f50566e2aee3b4" providerId="LiveId" clId="{1FCB79AA-B1B9-AD41-B380-57CC6AF11919}" dt="2024-03-17T00:35:03.679" v="71" actId="962"/>
          <ac:picMkLst>
            <pc:docMk/>
            <pc:sldMk cId="1119699819" sldId="289"/>
            <ac:picMk id="4" creationId="{43CD3362-0C2B-6C11-8A7B-1A6BCB7EC0EA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08.363" v="74" actId="962"/>
        <pc:sldMkLst>
          <pc:docMk/>
          <pc:sldMk cId="1267675528" sldId="290"/>
        </pc:sldMkLst>
        <pc:spChg chg="del">
          <ac:chgData name="marcos aurelio gularte de castro" userId="67f50566e2aee3b4" providerId="LiveId" clId="{1FCB79AA-B1B9-AD41-B380-57CC6AF11919}" dt="2024-03-17T00:35:07.880" v="72" actId="931"/>
          <ac:spMkLst>
            <pc:docMk/>
            <pc:sldMk cId="1267675528" sldId="290"/>
            <ac:spMk id="2" creationId="{44AC3DA9-287E-04CC-E3B5-A1D3E0DC39A6}"/>
          </ac:spMkLst>
        </pc:spChg>
        <pc:picChg chg="add mod">
          <ac:chgData name="marcos aurelio gularte de castro" userId="67f50566e2aee3b4" providerId="LiveId" clId="{1FCB79AA-B1B9-AD41-B380-57CC6AF11919}" dt="2024-03-17T00:35:08.363" v="74" actId="962"/>
          <ac:picMkLst>
            <pc:docMk/>
            <pc:sldMk cId="1267675528" sldId="290"/>
            <ac:picMk id="4" creationId="{47EA6913-2A4F-E4A5-2199-ACDF732B3980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12.852" v="77" actId="962"/>
        <pc:sldMkLst>
          <pc:docMk/>
          <pc:sldMk cId="2391694194" sldId="291"/>
        </pc:sldMkLst>
        <pc:spChg chg="del">
          <ac:chgData name="marcos aurelio gularte de castro" userId="67f50566e2aee3b4" providerId="LiveId" clId="{1FCB79AA-B1B9-AD41-B380-57CC6AF11919}" dt="2024-03-17T00:35:12.376" v="75" actId="931"/>
          <ac:spMkLst>
            <pc:docMk/>
            <pc:sldMk cId="2391694194" sldId="291"/>
            <ac:spMk id="2" creationId="{F40AD831-032C-BBDF-0A8B-E5C6D8C4B5D7}"/>
          </ac:spMkLst>
        </pc:spChg>
        <pc:picChg chg="add mod">
          <ac:chgData name="marcos aurelio gularte de castro" userId="67f50566e2aee3b4" providerId="LiveId" clId="{1FCB79AA-B1B9-AD41-B380-57CC6AF11919}" dt="2024-03-17T00:35:12.852" v="77" actId="962"/>
          <ac:picMkLst>
            <pc:docMk/>
            <pc:sldMk cId="2391694194" sldId="291"/>
            <ac:picMk id="4" creationId="{EFFBBC69-E8D1-7D83-1BD8-F089BF111EA1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17.039" v="80" actId="962"/>
        <pc:sldMkLst>
          <pc:docMk/>
          <pc:sldMk cId="750392754" sldId="292"/>
        </pc:sldMkLst>
        <pc:spChg chg="del">
          <ac:chgData name="marcos aurelio gularte de castro" userId="67f50566e2aee3b4" providerId="LiveId" clId="{1FCB79AA-B1B9-AD41-B380-57CC6AF11919}" dt="2024-03-17T00:35:16.459" v="78" actId="931"/>
          <ac:spMkLst>
            <pc:docMk/>
            <pc:sldMk cId="750392754" sldId="292"/>
            <ac:spMk id="2" creationId="{4047F75A-788A-FFAD-D524-2CA6D278AEE8}"/>
          </ac:spMkLst>
        </pc:spChg>
        <pc:picChg chg="add mod">
          <ac:chgData name="marcos aurelio gularte de castro" userId="67f50566e2aee3b4" providerId="LiveId" clId="{1FCB79AA-B1B9-AD41-B380-57CC6AF11919}" dt="2024-03-17T00:35:17.039" v="80" actId="962"/>
          <ac:picMkLst>
            <pc:docMk/>
            <pc:sldMk cId="750392754" sldId="292"/>
            <ac:picMk id="4" creationId="{E457DA68-287D-BD61-8FF5-C7D0B016E927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23.518" v="83" actId="962"/>
        <pc:sldMkLst>
          <pc:docMk/>
          <pc:sldMk cId="3859086914" sldId="293"/>
        </pc:sldMkLst>
        <pc:spChg chg="del">
          <ac:chgData name="marcos aurelio gularte de castro" userId="67f50566e2aee3b4" providerId="LiveId" clId="{1FCB79AA-B1B9-AD41-B380-57CC6AF11919}" dt="2024-03-17T00:35:23.038" v="81" actId="931"/>
          <ac:spMkLst>
            <pc:docMk/>
            <pc:sldMk cId="3859086914" sldId="293"/>
            <ac:spMk id="2" creationId="{05F12948-58BC-4C16-09ED-C315E28ADA91}"/>
          </ac:spMkLst>
        </pc:spChg>
        <pc:picChg chg="add mod">
          <ac:chgData name="marcos aurelio gularte de castro" userId="67f50566e2aee3b4" providerId="LiveId" clId="{1FCB79AA-B1B9-AD41-B380-57CC6AF11919}" dt="2024-03-17T00:35:23.518" v="83" actId="962"/>
          <ac:picMkLst>
            <pc:docMk/>
            <pc:sldMk cId="3859086914" sldId="293"/>
            <ac:picMk id="4" creationId="{4FE04671-5E61-3816-93EF-5B113C11C5AA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28.432" v="86" actId="962"/>
        <pc:sldMkLst>
          <pc:docMk/>
          <pc:sldMk cId="1490633186" sldId="294"/>
        </pc:sldMkLst>
        <pc:spChg chg="del">
          <ac:chgData name="marcos aurelio gularte de castro" userId="67f50566e2aee3b4" providerId="LiveId" clId="{1FCB79AA-B1B9-AD41-B380-57CC6AF11919}" dt="2024-03-17T00:35:27.753" v="84" actId="931"/>
          <ac:spMkLst>
            <pc:docMk/>
            <pc:sldMk cId="1490633186" sldId="294"/>
            <ac:spMk id="2" creationId="{15B71E2A-A50B-7054-AE34-8DDFFE64AA1C}"/>
          </ac:spMkLst>
        </pc:spChg>
        <pc:picChg chg="add mod">
          <ac:chgData name="marcos aurelio gularte de castro" userId="67f50566e2aee3b4" providerId="LiveId" clId="{1FCB79AA-B1B9-AD41-B380-57CC6AF11919}" dt="2024-03-17T00:35:28.432" v="86" actId="962"/>
          <ac:picMkLst>
            <pc:docMk/>
            <pc:sldMk cId="1490633186" sldId="294"/>
            <ac:picMk id="4" creationId="{AE034117-84EC-6EF1-4702-0BF1F8E00DEA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34.797" v="88" actId="27614"/>
        <pc:sldMkLst>
          <pc:docMk/>
          <pc:sldMk cId="1709293564" sldId="295"/>
        </pc:sldMkLst>
        <pc:spChg chg="del">
          <ac:chgData name="marcos aurelio gularte de castro" userId="67f50566e2aee3b4" providerId="LiveId" clId="{1FCB79AA-B1B9-AD41-B380-57CC6AF11919}" dt="2024-03-17T00:35:34.143" v="87" actId="931"/>
          <ac:spMkLst>
            <pc:docMk/>
            <pc:sldMk cId="1709293564" sldId="295"/>
            <ac:spMk id="2" creationId="{D528C27D-2AB6-0E2C-C1D8-5007861A0457}"/>
          </ac:spMkLst>
        </pc:spChg>
        <pc:picChg chg="add mod">
          <ac:chgData name="marcos aurelio gularte de castro" userId="67f50566e2aee3b4" providerId="LiveId" clId="{1FCB79AA-B1B9-AD41-B380-57CC6AF11919}" dt="2024-03-17T00:35:34.797" v="88" actId="27614"/>
          <ac:picMkLst>
            <pc:docMk/>
            <pc:sldMk cId="1709293564" sldId="295"/>
            <ac:picMk id="4" creationId="{421E9AF2-DBB1-53C8-FC01-E3BE872445B3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39.712" v="91" actId="962"/>
        <pc:sldMkLst>
          <pc:docMk/>
          <pc:sldMk cId="3669514419" sldId="296"/>
        </pc:sldMkLst>
        <pc:spChg chg="del">
          <ac:chgData name="marcos aurelio gularte de castro" userId="67f50566e2aee3b4" providerId="LiveId" clId="{1FCB79AA-B1B9-AD41-B380-57CC6AF11919}" dt="2024-03-17T00:35:39.031" v="89" actId="931"/>
          <ac:spMkLst>
            <pc:docMk/>
            <pc:sldMk cId="3669514419" sldId="296"/>
            <ac:spMk id="2" creationId="{82190F7B-E819-CFAF-038A-9FCDDA2BBB89}"/>
          </ac:spMkLst>
        </pc:spChg>
        <pc:picChg chg="add mod">
          <ac:chgData name="marcos aurelio gularte de castro" userId="67f50566e2aee3b4" providerId="LiveId" clId="{1FCB79AA-B1B9-AD41-B380-57CC6AF11919}" dt="2024-03-17T00:35:39.712" v="91" actId="962"/>
          <ac:picMkLst>
            <pc:docMk/>
            <pc:sldMk cId="3669514419" sldId="296"/>
            <ac:picMk id="4" creationId="{BA835EF2-3CB9-7C4C-893C-F4F2E18B4F8B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45.384" v="94" actId="962"/>
        <pc:sldMkLst>
          <pc:docMk/>
          <pc:sldMk cId="2587601022" sldId="297"/>
        </pc:sldMkLst>
        <pc:spChg chg="del">
          <ac:chgData name="marcos aurelio gularte de castro" userId="67f50566e2aee3b4" providerId="LiveId" clId="{1FCB79AA-B1B9-AD41-B380-57CC6AF11919}" dt="2024-03-17T00:35:44.916" v="92" actId="931"/>
          <ac:spMkLst>
            <pc:docMk/>
            <pc:sldMk cId="2587601022" sldId="297"/>
            <ac:spMk id="2" creationId="{E0713FF0-EB98-BE59-D441-4935F45D8DBB}"/>
          </ac:spMkLst>
        </pc:spChg>
        <pc:picChg chg="add mod">
          <ac:chgData name="marcos aurelio gularte de castro" userId="67f50566e2aee3b4" providerId="LiveId" clId="{1FCB79AA-B1B9-AD41-B380-57CC6AF11919}" dt="2024-03-17T00:35:45.384" v="94" actId="962"/>
          <ac:picMkLst>
            <pc:docMk/>
            <pc:sldMk cId="2587601022" sldId="297"/>
            <ac:picMk id="4" creationId="{0FB09842-1670-E05B-E089-DF772B04F646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50.919" v="97" actId="962"/>
        <pc:sldMkLst>
          <pc:docMk/>
          <pc:sldMk cId="758428382" sldId="298"/>
        </pc:sldMkLst>
        <pc:spChg chg="del">
          <ac:chgData name="marcos aurelio gularte de castro" userId="67f50566e2aee3b4" providerId="LiveId" clId="{1FCB79AA-B1B9-AD41-B380-57CC6AF11919}" dt="2024-03-17T00:35:50.242" v="95" actId="931"/>
          <ac:spMkLst>
            <pc:docMk/>
            <pc:sldMk cId="758428382" sldId="298"/>
            <ac:spMk id="2" creationId="{66D5601D-48C6-5C52-F677-662D508DB174}"/>
          </ac:spMkLst>
        </pc:spChg>
        <pc:picChg chg="add mod">
          <ac:chgData name="marcos aurelio gularte de castro" userId="67f50566e2aee3b4" providerId="LiveId" clId="{1FCB79AA-B1B9-AD41-B380-57CC6AF11919}" dt="2024-03-17T00:35:50.919" v="97" actId="962"/>
          <ac:picMkLst>
            <pc:docMk/>
            <pc:sldMk cId="758428382" sldId="298"/>
            <ac:picMk id="4" creationId="{68E3958B-D330-E644-9E99-013EBEC0AFC2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5:56.468" v="100" actId="962"/>
        <pc:sldMkLst>
          <pc:docMk/>
          <pc:sldMk cId="2677325361" sldId="299"/>
        </pc:sldMkLst>
        <pc:spChg chg="del">
          <ac:chgData name="marcos aurelio gularte de castro" userId="67f50566e2aee3b4" providerId="LiveId" clId="{1FCB79AA-B1B9-AD41-B380-57CC6AF11919}" dt="2024-03-17T00:35:55.987" v="98" actId="931"/>
          <ac:spMkLst>
            <pc:docMk/>
            <pc:sldMk cId="2677325361" sldId="299"/>
            <ac:spMk id="2" creationId="{B3C77763-DF77-7A39-2FA1-E7A62F17D740}"/>
          </ac:spMkLst>
        </pc:spChg>
        <pc:picChg chg="add mod">
          <ac:chgData name="marcos aurelio gularte de castro" userId="67f50566e2aee3b4" providerId="LiveId" clId="{1FCB79AA-B1B9-AD41-B380-57CC6AF11919}" dt="2024-03-17T00:35:56.468" v="100" actId="962"/>
          <ac:picMkLst>
            <pc:docMk/>
            <pc:sldMk cId="2677325361" sldId="299"/>
            <ac:picMk id="4" creationId="{4FD332DC-061D-8F1A-65F3-474D70638366}"/>
          </ac:picMkLst>
        </pc:picChg>
      </pc:sldChg>
      <pc:sldChg chg="addSp delSp modSp new mod">
        <pc:chgData name="marcos aurelio gularte de castro" userId="67f50566e2aee3b4" providerId="LiveId" clId="{1FCB79AA-B1B9-AD41-B380-57CC6AF11919}" dt="2024-03-17T00:36:01.340" v="103" actId="962"/>
        <pc:sldMkLst>
          <pc:docMk/>
          <pc:sldMk cId="1191602843" sldId="300"/>
        </pc:sldMkLst>
        <pc:spChg chg="del">
          <ac:chgData name="marcos aurelio gularte de castro" userId="67f50566e2aee3b4" providerId="LiveId" clId="{1FCB79AA-B1B9-AD41-B380-57CC6AF11919}" dt="2024-03-17T00:36:00.866" v="101" actId="931"/>
          <ac:spMkLst>
            <pc:docMk/>
            <pc:sldMk cId="1191602843" sldId="300"/>
            <ac:spMk id="2" creationId="{B32500F3-D08C-ABC2-A813-32D642A0F63F}"/>
          </ac:spMkLst>
        </pc:spChg>
        <pc:picChg chg="add mod">
          <ac:chgData name="marcos aurelio gularte de castro" userId="67f50566e2aee3b4" providerId="LiveId" clId="{1FCB79AA-B1B9-AD41-B380-57CC6AF11919}" dt="2024-03-17T00:36:01.340" v="103" actId="962"/>
          <ac:picMkLst>
            <pc:docMk/>
            <pc:sldMk cId="1191602843" sldId="300"/>
            <ac:picMk id="4" creationId="{914AC92F-CBDF-251C-7A65-1A72D5544DD9}"/>
          </ac:picMkLst>
        </pc:picChg>
      </pc:sldChg>
      <pc:sldChg chg="new del">
        <pc:chgData name="marcos aurelio gularte de castro" userId="67f50566e2aee3b4" providerId="LiveId" clId="{1FCB79AA-B1B9-AD41-B380-57CC6AF11919}" dt="2024-03-17T00:33:39.396" v="29" actId="680"/>
        <pc:sldMkLst>
          <pc:docMk/>
          <pc:sldMk cId="2665992272" sldId="301"/>
        </pc:sldMkLst>
      </pc:sldChg>
      <pc:sldChg chg="new del">
        <pc:chgData name="marcos aurelio gularte de castro" userId="67f50566e2aee3b4" providerId="LiveId" clId="{1FCB79AA-B1B9-AD41-B380-57CC6AF11919}" dt="2024-03-17T00:33:39.007" v="28" actId="680"/>
        <pc:sldMkLst>
          <pc:docMk/>
          <pc:sldMk cId="3836634137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984C1D5D-5FFC-09DE-07EB-B44FB66F98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grama, ao ar livre, homem, frente&#10;&#10;Descrição gerada automaticamente">
            <a:extLst>
              <a:ext uri="{FF2B5EF4-FFF2-40B4-BE49-F238E27FC236}">
                <a16:creationId xmlns:a16="http://schemas.microsoft.com/office/drawing/2014/main" id="{5BE8CC0F-3100-2B84-406E-47090C9307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4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CD5B461C-C8BC-75B1-0E27-BA0DB9FEA9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4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4F95F22D-D819-CA31-A2D7-FA959E549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2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06814954-455A-2165-4ED7-3BEB1CE752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B3281423-6E5E-6569-5241-8A75B76663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72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43CD3362-0C2B-6C11-8A7B-1A6BCB7EC0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6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7EA6913-2A4F-E4A5-2199-ACDF732B39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6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EFFBBC69-E8D1-7D83-1BD8-F089BF111E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6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&#10;&#10;Descrição gerada automaticamente">
            <a:extLst>
              <a:ext uri="{FF2B5EF4-FFF2-40B4-BE49-F238E27FC236}">
                <a16:creationId xmlns:a16="http://schemas.microsoft.com/office/drawing/2014/main" id="{E457DA68-287D-BD61-8FF5-C7D0B016E9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3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4FE04671-5E61-3816-93EF-5B113C11C5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90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E2936CC-BE1A-00F5-A510-654A8EF8A2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AE034117-84EC-6EF1-4702-0BF1F8E00D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6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421E9AF2-DBB1-53C8-FC01-E3BE872445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2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no interior, pessoa, mesa, xícara&#10;&#10;Descrição gerada automaticamente">
            <a:extLst>
              <a:ext uri="{FF2B5EF4-FFF2-40B4-BE49-F238E27FC236}">
                <a16:creationId xmlns:a16="http://schemas.microsoft.com/office/drawing/2014/main" id="{BA835EF2-3CB9-7C4C-893C-F4F2E18B4F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5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0FB09842-1670-E05B-E089-DF772B04F6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76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vestido branco&#10;&#10;Descrição gerada automaticamente com confiança média">
            <a:extLst>
              <a:ext uri="{FF2B5EF4-FFF2-40B4-BE49-F238E27FC236}">
                <a16:creationId xmlns:a16="http://schemas.microsoft.com/office/drawing/2014/main" id="{68E3958B-D330-E644-9E99-013EBEC0AF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4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FD332DC-061D-8F1A-65F3-474D706383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3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914AC92F-CBDF-251C-7A65-1A72D5544D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6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, Carta&#10;&#10;Descrição gerada automaticamente">
            <a:extLst>
              <a:ext uri="{FF2B5EF4-FFF2-40B4-BE49-F238E27FC236}">
                <a16:creationId xmlns:a16="http://schemas.microsoft.com/office/drawing/2014/main" id="{E172F47C-ED15-292D-F9E2-57271EB8D7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61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88E9C75D-0DBA-A7AC-4069-02D647C653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24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 homem&#10;&#10;Descrição gerada automaticamente com confiança baixa">
            <a:extLst>
              <a:ext uri="{FF2B5EF4-FFF2-40B4-BE49-F238E27FC236}">
                <a16:creationId xmlns:a16="http://schemas.microsoft.com/office/drawing/2014/main" id="{0650C98F-F699-FF16-18EB-FFC8668200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C09C23F-3C7F-8294-8613-007AD1DF92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6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1CA9F95D-AA30-AEA0-684B-81008EB6D2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8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BD80BF55-93A0-6E3A-340D-889F709B2A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7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387563A8-F66D-77AD-7FD3-EA0DBC2A5B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9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2024-03-17T00:36:03Z</dcterms:modified>
</cp:coreProperties>
</file>