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E497D-4CFB-3F49-99D5-2FF8628BC84C}" v="23" dt="2024-03-17T00:33:11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227E497D-4CFB-3F49-99D5-2FF8628BC84C}"/>
    <pc:docChg chg="custSel addSld modSld">
      <pc:chgData name="marcos aurelio gularte de castro" userId="67f50566e2aee3b4" providerId="LiveId" clId="{227E497D-4CFB-3F49-99D5-2FF8628BC84C}" dt="2024-03-17T00:33:11.711" v="87" actId="962"/>
      <pc:docMkLst>
        <pc:docMk/>
      </pc:docMkLst>
      <pc:sldChg chg="addSp delSp modSp mod">
        <pc:chgData name="marcos aurelio gularte de castro" userId="67f50566e2aee3b4" providerId="LiveId" clId="{227E497D-4CFB-3F49-99D5-2FF8628BC84C}" dt="2024-03-17T00:31:22.744" v="25" actId="962"/>
        <pc:sldMkLst>
          <pc:docMk/>
          <pc:sldMk cId="712140367" sldId="256"/>
        </pc:sldMkLst>
        <pc:spChg chg="add del mod">
          <ac:chgData name="marcos aurelio gularte de castro" userId="67f50566e2aee3b4" providerId="LiveId" clId="{227E497D-4CFB-3F49-99D5-2FF8628BC84C}" dt="2024-03-17T00:31:22.168" v="23" actId="931"/>
          <ac:spMkLst>
            <pc:docMk/>
            <pc:sldMk cId="712140367" sldId="256"/>
            <ac:spMk id="3" creationId="{4FD97E84-CA3D-BB5A-6E01-CBAD41367957}"/>
          </ac:spMkLst>
        </pc:spChg>
        <pc:picChg chg="add mod">
          <ac:chgData name="marcos aurelio gularte de castro" userId="67f50566e2aee3b4" providerId="LiveId" clId="{227E497D-4CFB-3F49-99D5-2FF8628BC84C}" dt="2024-03-17T00:31:22.744" v="25" actId="962"/>
          <ac:picMkLst>
            <pc:docMk/>
            <pc:sldMk cId="712140367" sldId="256"/>
            <ac:picMk id="5" creationId="{381B37E9-AB91-EB0B-7EA4-DA48B99E0738}"/>
          </ac:picMkLst>
        </pc:picChg>
        <pc:picChg chg="del">
          <ac:chgData name="marcos aurelio gularte de castro" userId="67f50566e2aee3b4" providerId="LiveId" clId="{227E497D-4CFB-3F49-99D5-2FF8628BC84C}" dt="2024-03-17T00:30:57.322" v="0" actId="478"/>
          <ac:picMkLst>
            <pc:docMk/>
            <pc:sldMk cId="712140367" sldId="256"/>
            <ac:picMk id="6" creationId="{F185BB70-4B41-0F9C-84C6-7A93E05BA68A}"/>
          </ac:picMkLst>
        </pc:picChg>
      </pc:sldChg>
      <pc:sldChg chg="addSp delSp modSp mod">
        <pc:chgData name="marcos aurelio gularte de castro" userId="67f50566e2aee3b4" providerId="LiveId" clId="{227E497D-4CFB-3F49-99D5-2FF8628BC84C}" dt="2024-03-17T00:31:28.248" v="28" actId="962"/>
        <pc:sldMkLst>
          <pc:docMk/>
          <pc:sldMk cId="3560742517" sldId="276"/>
        </pc:sldMkLst>
        <pc:spChg chg="add del mod">
          <ac:chgData name="marcos aurelio gularte de castro" userId="67f50566e2aee3b4" providerId="LiveId" clId="{227E497D-4CFB-3F49-99D5-2FF8628BC84C}" dt="2024-03-17T00:31:27.652" v="26" actId="931"/>
          <ac:spMkLst>
            <pc:docMk/>
            <pc:sldMk cId="3560742517" sldId="276"/>
            <ac:spMk id="3" creationId="{6DDA093A-5AB2-13A2-51BB-FF6A532C9D02}"/>
          </ac:spMkLst>
        </pc:spChg>
        <pc:picChg chg="add mod">
          <ac:chgData name="marcos aurelio gularte de castro" userId="67f50566e2aee3b4" providerId="LiveId" clId="{227E497D-4CFB-3F49-99D5-2FF8628BC84C}" dt="2024-03-17T00:31:28.248" v="28" actId="962"/>
          <ac:picMkLst>
            <pc:docMk/>
            <pc:sldMk cId="3560742517" sldId="276"/>
            <ac:picMk id="5" creationId="{AC115366-02C9-D0C4-CD2C-9AF5C8B4E8D4}"/>
          </ac:picMkLst>
        </pc:picChg>
        <pc:picChg chg="del">
          <ac:chgData name="marcos aurelio gularte de castro" userId="67f50566e2aee3b4" providerId="LiveId" clId="{227E497D-4CFB-3F49-99D5-2FF8628BC84C}" dt="2024-03-17T00:30:58.435" v="1" actId="478"/>
          <ac:picMkLst>
            <pc:docMk/>
            <pc:sldMk cId="3560742517" sldId="276"/>
            <ac:picMk id="8" creationId="{6485A360-CCB4-CDA8-6982-1C04ABFACFB9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1:33.051" v="30" actId="27614"/>
        <pc:sldMkLst>
          <pc:docMk/>
          <pc:sldMk cId="1532480207" sldId="277"/>
        </pc:sldMkLst>
        <pc:spChg chg="del">
          <ac:chgData name="marcos aurelio gularte de castro" userId="67f50566e2aee3b4" providerId="LiveId" clId="{227E497D-4CFB-3F49-99D5-2FF8628BC84C}" dt="2024-03-17T00:31:32.562" v="29" actId="931"/>
          <ac:spMkLst>
            <pc:docMk/>
            <pc:sldMk cId="1532480207" sldId="277"/>
            <ac:spMk id="2" creationId="{4EA9777E-DC0F-F62A-5649-F24BD93D061D}"/>
          </ac:spMkLst>
        </pc:spChg>
        <pc:picChg chg="add mod">
          <ac:chgData name="marcos aurelio gularte de castro" userId="67f50566e2aee3b4" providerId="LiveId" clId="{227E497D-4CFB-3F49-99D5-2FF8628BC84C}" dt="2024-03-17T00:31:33.051" v="30" actId="27614"/>
          <ac:picMkLst>
            <pc:docMk/>
            <pc:sldMk cId="1532480207" sldId="277"/>
            <ac:picMk id="4" creationId="{050C17BB-1741-2E67-5819-F1F5A1648548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1:37.218" v="33" actId="962"/>
        <pc:sldMkLst>
          <pc:docMk/>
          <pc:sldMk cId="502010893" sldId="278"/>
        </pc:sldMkLst>
        <pc:spChg chg="del">
          <ac:chgData name="marcos aurelio gularte de castro" userId="67f50566e2aee3b4" providerId="LiveId" clId="{227E497D-4CFB-3F49-99D5-2FF8628BC84C}" dt="2024-03-17T00:31:36.729" v="31" actId="931"/>
          <ac:spMkLst>
            <pc:docMk/>
            <pc:sldMk cId="502010893" sldId="278"/>
            <ac:spMk id="2" creationId="{81F72859-8709-F1DD-6B66-522E424430E6}"/>
          </ac:spMkLst>
        </pc:spChg>
        <pc:picChg chg="add mod">
          <ac:chgData name="marcos aurelio gularte de castro" userId="67f50566e2aee3b4" providerId="LiveId" clId="{227E497D-4CFB-3F49-99D5-2FF8628BC84C}" dt="2024-03-17T00:31:37.218" v="33" actId="962"/>
          <ac:picMkLst>
            <pc:docMk/>
            <pc:sldMk cId="502010893" sldId="278"/>
            <ac:picMk id="4" creationId="{A5331260-A378-3309-883D-D93BB26EC5C3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1:41.140" v="36" actId="962"/>
        <pc:sldMkLst>
          <pc:docMk/>
          <pc:sldMk cId="2706004645" sldId="279"/>
        </pc:sldMkLst>
        <pc:spChg chg="del">
          <ac:chgData name="marcos aurelio gularte de castro" userId="67f50566e2aee3b4" providerId="LiveId" clId="{227E497D-4CFB-3F49-99D5-2FF8628BC84C}" dt="2024-03-17T00:31:40.660" v="34" actId="931"/>
          <ac:spMkLst>
            <pc:docMk/>
            <pc:sldMk cId="2706004645" sldId="279"/>
            <ac:spMk id="2" creationId="{407D1F7B-0605-8183-92D5-905E81F980A3}"/>
          </ac:spMkLst>
        </pc:spChg>
        <pc:picChg chg="add mod">
          <ac:chgData name="marcos aurelio gularte de castro" userId="67f50566e2aee3b4" providerId="LiveId" clId="{227E497D-4CFB-3F49-99D5-2FF8628BC84C}" dt="2024-03-17T00:31:41.140" v="36" actId="962"/>
          <ac:picMkLst>
            <pc:docMk/>
            <pc:sldMk cId="2706004645" sldId="279"/>
            <ac:picMk id="4" creationId="{A07BA13D-B79E-61F3-934E-08ABD51C0988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1:46.244" v="39" actId="962"/>
        <pc:sldMkLst>
          <pc:docMk/>
          <pc:sldMk cId="2257981963" sldId="280"/>
        </pc:sldMkLst>
        <pc:spChg chg="del">
          <ac:chgData name="marcos aurelio gularte de castro" userId="67f50566e2aee3b4" providerId="LiveId" clId="{227E497D-4CFB-3F49-99D5-2FF8628BC84C}" dt="2024-03-17T00:31:45.561" v="37" actId="931"/>
          <ac:spMkLst>
            <pc:docMk/>
            <pc:sldMk cId="2257981963" sldId="280"/>
            <ac:spMk id="2" creationId="{38F68F7C-BB11-5AF1-7BBE-1BF57F8A556E}"/>
          </ac:spMkLst>
        </pc:spChg>
        <pc:picChg chg="add mod">
          <ac:chgData name="marcos aurelio gularte de castro" userId="67f50566e2aee3b4" providerId="LiveId" clId="{227E497D-4CFB-3F49-99D5-2FF8628BC84C}" dt="2024-03-17T00:31:46.244" v="39" actId="962"/>
          <ac:picMkLst>
            <pc:docMk/>
            <pc:sldMk cId="2257981963" sldId="280"/>
            <ac:picMk id="4" creationId="{6F8C9D2A-BD13-FCED-68A7-33AA6BC5A233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1:51.212" v="42" actId="962"/>
        <pc:sldMkLst>
          <pc:docMk/>
          <pc:sldMk cId="1154020750" sldId="281"/>
        </pc:sldMkLst>
        <pc:spChg chg="del">
          <ac:chgData name="marcos aurelio gularte de castro" userId="67f50566e2aee3b4" providerId="LiveId" clId="{227E497D-4CFB-3F49-99D5-2FF8628BC84C}" dt="2024-03-17T00:31:50.631" v="40" actId="931"/>
          <ac:spMkLst>
            <pc:docMk/>
            <pc:sldMk cId="1154020750" sldId="281"/>
            <ac:spMk id="2" creationId="{D58DA560-D0DB-0021-CA1B-A84AFDBDF672}"/>
          </ac:spMkLst>
        </pc:spChg>
        <pc:picChg chg="add mod">
          <ac:chgData name="marcos aurelio gularte de castro" userId="67f50566e2aee3b4" providerId="LiveId" clId="{227E497D-4CFB-3F49-99D5-2FF8628BC84C}" dt="2024-03-17T00:31:51.212" v="42" actId="962"/>
          <ac:picMkLst>
            <pc:docMk/>
            <pc:sldMk cId="1154020750" sldId="281"/>
            <ac:picMk id="4" creationId="{AF90712E-E8C9-8F6C-7A8C-738B58ACA3B8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1:55.684" v="45" actId="962"/>
        <pc:sldMkLst>
          <pc:docMk/>
          <pc:sldMk cId="725293297" sldId="282"/>
        </pc:sldMkLst>
        <pc:spChg chg="del">
          <ac:chgData name="marcos aurelio gularte de castro" userId="67f50566e2aee3b4" providerId="LiveId" clId="{227E497D-4CFB-3F49-99D5-2FF8628BC84C}" dt="2024-03-17T00:31:55.202" v="43" actId="931"/>
          <ac:spMkLst>
            <pc:docMk/>
            <pc:sldMk cId="725293297" sldId="282"/>
            <ac:spMk id="2" creationId="{88A3EB85-A4FF-4342-4B44-64F4CF827159}"/>
          </ac:spMkLst>
        </pc:spChg>
        <pc:picChg chg="add mod">
          <ac:chgData name="marcos aurelio gularte de castro" userId="67f50566e2aee3b4" providerId="LiveId" clId="{227E497D-4CFB-3F49-99D5-2FF8628BC84C}" dt="2024-03-17T00:31:55.684" v="45" actId="962"/>
          <ac:picMkLst>
            <pc:docMk/>
            <pc:sldMk cId="725293297" sldId="282"/>
            <ac:picMk id="4" creationId="{4FFE2B40-002D-71F2-540A-F18AD22D0861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2:01.399" v="48" actId="962"/>
        <pc:sldMkLst>
          <pc:docMk/>
          <pc:sldMk cId="1126092912" sldId="283"/>
        </pc:sldMkLst>
        <pc:spChg chg="del">
          <ac:chgData name="marcos aurelio gularte de castro" userId="67f50566e2aee3b4" providerId="LiveId" clId="{227E497D-4CFB-3F49-99D5-2FF8628BC84C}" dt="2024-03-17T00:32:00.670" v="46" actId="931"/>
          <ac:spMkLst>
            <pc:docMk/>
            <pc:sldMk cId="1126092912" sldId="283"/>
            <ac:spMk id="2" creationId="{8219FE8D-E981-6DBB-85A8-C5D39D4657D5}"/>
          </ac:spMkLst>
        </pc:spChg>
        <pc:picChg chg="add mod">
          <ac:chgData name="marcos aurelio gularte de castro" userId="67f50566e2aee3b4" providerId="LiveId" clId="{227E497D-4CFB-3F49-99D5-2FF8628BC84C}" dt="2024-03-17T00:32:01.399" v="48" actId="962"/>
          <ac:picMkLst>
            <pc:docMk/>
            <pc:sldMk cId="1126092912" sldId="283"/>
            <ac:picMk id="4" creationId="{71411358-69BA-CDCA-CD26-D1FA247D2D49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2:05.296" v="51" actId="962"/>
        <pc:sldMkLst>
          <pc:docMk/>
          <pc:sldMk cId="2764250617" sldId="284"/>
        </pc:sldMkLst>
        <pc:spChg chg="del">
          <ac:chgData name="marcos aurelio gularte de castro" userId="67f50566e2aee3b4" providerId="LiveId" clId="{227E497D-4CFB-3F49-99D5-2FF8628BC84C}" dt="2024-03-17T00:32:04.822" v="49" actId="931"/>
          <ac:spMkLst>
            <pc:docMk/>
            <pc:sldMk cId="2764250617" sldId="284"/>
            <ac:spMk id="2" creationId="{CFE27389-A8ED-2B35-8A3A-A79C95721039}"/>
          </ac:spMkLst>
        </pc:spChg>
        <pc:picChg chg="add mod">
          <ac:chgData name="marcos aurelio gularte de castro" userId="67f50566e2aee3b4" providerId="LiveId" clId="{227E497D-4CFB-3F49-99D5-2FF8628BC84C}" dt="2024-03-17T00:32:05.296" v="51" actId="962"/>
          <ac:picMkLst>
            <pc:docMk/>
            <pc:sldMk cId="2764250617" sldId="284"/>
            <ac:picMk id="4" creationId="{1DCF2787-F535-5425-2A2D-6B94BAFDCCED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2:09.565" v="54" actId="962"/>
        <pc:sldMkLst>
          <pc:docMk/>
          <pc:sldMk cId="3380501218" sldId="285"/>
        </pc:sldMkLst>
        <pc:spChg chg="del">
          <ac:chgData name="marcos aurelio gularte de castro" userId="67f50566e2aee3b4" providerId="LiveId" clId="{227E497D-4CFB-3F49-99D5-2FF8628BC84C}" dt="2024-03-17T00:32:09.078" v="52" actId="931"/>
          <ac:spMkLst>
            <pc:docMk/>
            <pc:sldMk cId="3380501218" sldId="285"/>
            <ac:spMk id="2" creationId="{0E762E6C-A380-5AE7-353B-E3DF7B657196}"/>
          </ac:spMkLst>
        </pc:spChg>
        <pc:picChg chg="add mod">
          <ac:chgData name="marcos aurelio gularte de castro" userId="67f50566e2aee3b4" providerId="LiveId" clId="{227E497D-4CFB-3F49-99D5-2FF8628BC84C}" dt="2024-03-17T00:32:09.565" v="54" actId="962"/>
          <ac:picMkLst>
            <pc:docMk/>
            <pc:sldMk cId="3380501218" sldId="285"/>
            <ac:picMk id="4" creationId="{3F47F1C3-39FA-28F3-12EF-DF7CEB49F1ED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2:16.182" v="57" actId="962"/>
        <pc:sldMkLst>
          <pc:docMk/>
          <pc:sldMk cId="2019144340" sldId="286"/>
        </pc:sldMkLst>
        <pc:spChg chg="del">
          <ac:chgData name="marcos aurelio gularte de castro" userId="67f50566e2aee3b4" providerId="LiveId" clId="{227E497D-4CFB-3F49-99D5-2FF8628BC84C}" dt="2024-03-17T00:32:15.455" v="55" actId="931"/>
          <ac:spMkLst>
            <pc:docMk/>
            <pc:sldMk cId="2019144340" sldId="286"/>
            <ac:spMk id="2" creationId="{CF8626A3-89CE-F730-83E4-0C5478BE9BA6}"/>
          </ac:spMkLst>
        </pc:spChg>
        <pc:picChg chg="add mod">
          <ac:chgData name="marcos aurelio gularte de castro" userId="67f50566e2aee3b4" providerId="LiveId" clId="{227E497D-4CFB-3F49-99D5-2FF8628BC84C}" dt="2024-03-17T00:32:16.182" v="57" actId="962"/>
          <ac:picMkLst>
            <pc:docMk/>
            <pc:sldMk cId="2019144340" sldId="286"/>
            <ac:picMk id="4" creationId="{3F8B87A1-9D57-0126-F8D2-C36789EBD8BF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2:22.520" v="59" actId="27614"/>
        <pc:sldMkLst>
          <pc:docMk/>
          <pc:sldMk cId="607263447" sldId="287"/>
        </pc:sldMkLst>
        <pc:spChg chg="del">
          <ac:chgData name="marcos aurelio gularte de castro" userId="67f50566e2aee3b4" providerId="LiveId" clId="{227E497D-4CFB-3F49-99D5-2FF8628BC84C}" dt="2024-03-17T00:32:21.836" v="58" actId="931"/>
          <ac:spMkLst>
            <pc:docMk/>
            <pc:sldMk cId="607263447" sldId="287"/>
            <ac:spMk id="2" creationId="{F20DFCC9-8251-BF5E-2073-DC9C6CF10AB2}"/>
          </ac:spMkLst>
        </pc:spChg>
        <pc:picChg chg="add mod">
          <ac:chgData name="marcos aurelio gularte de castro" userId="67f50566e2aee3b4" providerId="LiveId" clId="{227E497D-4CFB-3F49-99D5-2FF8628BC84C}" dt="2024-03-17T00:32:22.520" v="59" actId="27614"/>
          <ac:picMkLst>
            <pc:docMk/>
            <pc:sldMk cId="607263447" sldId="287"/>
            <ac:picMk id="4" creationId="{C7E1596C-06E1-3E8A-25BB-FE03250695EE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2:26.283" v="61" actId="27614"/>
        <pc:sldMkLst>
          <pc:docMk/>
          <pc:sldMk cId="426764707" sldId="288"/>
        </pc:sldMkLst>
        <pc:spChg chg="del">
          <ac:chgData name="marcos aurelio gularte de castro" userId="67f50566e2aee3b4" providerId="LiveId" clId="{227E497D-4CFB-3F49-99D5-2FF8628BC84C}" dt="2024-03-17T00:32:25.629" v="60" actId="931"/>
          <ac:spMkLst>
            <pc:docMk/>
            <pc:sldMk cId="426764707" sldId="288"/>
            <ac:spMk id="2" creationId="{A9C0B5E9-E94C-7ECF-633F-3B0BF66D1F2C}"/>
          </ac:spMkLst>
        </pc:spChg>
        <pc:picChg chg="add mod">
          <ac:chgData name="marcos aurelio gularte de castro" userId="67f50566e2aee3b4" providerId="LiveId" clId="{227E497D-4CFB-3F49-99D5-2FF8628BC84C}" dt="2024-03-17T00:32:26.283" v="61" actId="27614"/>
          <ac:picMkLst>
            <pc:docMk/>
            <pc:sldMk cId="426764707" sldId="288"/>
            <ac:picMk id="4" creationId="{BB520B23-19AE-3D30-5D48-DD9015589319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2:31.158" v="64" actId="962"/>
        <pc:sldMkLst>
          <pc:docMk/>
          <pc:sldMk cId="3176505771" sldId="289"/>
        </pc:sldMkLst>
        <pc:spChg chg="del">
          <ac:chgData name="marcos aurelio gularte de castro" userId="67f50566e2aee3b4" providerId="LiveId" clId="{227E497D-4CFB-3F49-99D5-2FF8628BC84C}" dt="2024-03-17T00:32:30.671" v="62" actId="931"/>
          <ac:spMkLst>
            <pc:docMk/>
            <pc:sldMk cId="3176505771" sldId="289"/>
            <ac:spMk id="2" creationId="{DD3F0C0C-5699-4BD7-FC09-EF9A635BFEF2}"/>
          </ac:spMkLst>
        </pc:spChg>
        <pc:picChg chg="add mod">
          <ac:chgData name="marcos aurelio gularte de castro" userId="67f50566e2aee3b4" providerId="LiveId" clId="{227E497D-4CFB-3F49-99D5-2FF8628BC84C}" dt="2024-03-17T00:32:31.158" v="64" actId="962"/>
          <ac:picMkLst>
            <pc:docMk/>
            <pc:sldMk cId="3176505771" sldId="289"/>
            <ac:picMk id="4" creationId="{9E89BE07-639F-17F3-1E90-AC1C5AF0750B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2:37.901" v="67" actId="962"/>
        <pc:sldMkLst>
          <pc:docMk/>
          <pc:sldMk cId="780574629" sldId="290"/>
        </pc:sldMkLst>
        <pc:spChg chg="del">
          <ac:chgData name="marcos aurelio gularte de castro" userId="67f50566e2aee3b4" providerId="LiveId" clId="{227E497D-4CFB-3F49-99D5-2FF8628BC84C}" dt="2024-03-17T00:32:37.315" v="65" actId="931"/>
          <ac:spMkLst>
            <pc:docMk/>
            <pc:sldMk cId="780574629" sldId="290"/>
            <ac:spMk id="2" creationId="{9DED88A8-5D8E-3C88-2105-0D8FEC802513}"/>
          </ac:spMkLst>
        </pc:spChg>
        <pc:picChg chg="add mod">
          <ac:chgData name="marcos aurelio gularte de castro" userId="67f50566e2aee3b4" providerId="LiveId" clId="{227E497D-4CFB-3F49-99D5-2FF8628BC84C}" dt="2024-03-17T00:32:37.901" v="67" actId="962"/>
          <ac:picMkLst>
            <pc:docMk/>
            <pc:sldMk cId="780574629" sldId="290"/>
            <ac:picMk id="4" creationId="{C5CA1308-7984-5416-FA13-34F72798D5DF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2:42.077" v="70" actId="962"/>
        <pc:sldMkLst>
          <pc:docMk/>
          <pc:sldMk cId="292953569" sldId="291"/>
        </pc:sldMkLst>
        <pc:spChg chg="del">
          <ac:chgData name="marcos aurelio gularte de castro" userId="67f50566e2aee3b4" providerId="LiveId" clId="{227E497D-4CFB-3F49-99D5-2FF8628BC84C}" dt="2024-03-17T00:32:41.401" v="68" actId="931"/>
          <ac:spMkLst>
            <pc:docMk/>
            <pc:sldMk cId="292953569" sldId="291"/>
            <ac:spMk id="2" creationId="{6BC8861E-1EF9-8FEF-1E4E-F64D477004A7}"/>
          </ac:spMkLst>
        </pc:spChg>
        <pc:picChg chg="add mod">
          <ac:chgData name="marcos aurelio gularte de castro" userId="67f50566e2aee3b4" providerId="LiveId" clId="{227E497D-4CFB-3F49-99D5-2FF8628BC84C}" dt="2024-03-17T00:32:42.077" v="70" actId="962"/>
          <ac:picMkLst>
            <pc:docMk/>
            <pc:sldMk cId="292953569" sldId="291"/>
            <ac:picMk id="4" creationId="{462D684E-82CB-0D4A-5618-DB2CA53DA834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2:46.772" v="73" actId="962"/>
        <pc:sldMkLst>
          <pc:docMk/>
          <pc:sldMk cId="2306516725" sldId="292"/>
        </pc:sldMkLst>
        <pc:spChg chg="del">
          <ac:chgData name="marcos aurelio gularte de castro" userId="67f50566e2aee3b4" providerId="LiveId" clId="{227E497D-4CFB-3F49-99D5-2FF8628BC84C}" dt="2024-03-17T00:32:46.295" v="71" actId="931"/>
          <ac:spMkLst>
            <pc:docMk/>
            <pc:sldMk cId="2306516725" sldId="292"/>
            <ac:spMk id="2" creationId="{3319CFFD-C141-986C-26EA-30354DBCFA7D}"/>
          </ac:spMkLst>
        </pc:spChg>
        <pc:picChg chg="add mod">
          <ac:chgData name="marcos aurelio gularte de castro" userId="67f50566e2aee3b4" providerId="LiveId" clId="{227E497D-4CFB-3F49-99D5-2FF8628BC84C}" dt="2024-03-17T00:32:46.772" v="73" actId="962"/>
          <ac:picMkLst>
            <pc:docMk/>
            <pc:sldMk cId="2306516725" sldId="292"/>
            <ac:picMk id="4" creationId="{22F6B2BF-93F0-D5EF-D980-9C921E9A9534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2:53.617" v="75" actId="27614"/>
        <pc:sldMkLst>
          <pc:docMk/>
          <pc:sldMk cId="2954168830" sldId="293"/>
        </pc:sldMkLst>
        <pc:spChg chg="del">
          <ac:chgData name="marcos aurelio gularte de castro" userId="67f50566e2aee3b4" providerId="LiveId" clId="{227E497D-4CFB-3F49-99D5-2FF8628BC84C}" dt="2024-03-17T00:32:53.097" v="74" actId="931"/>
          <ac:spMkLst>
            <pc:docMk/>
            <pc:sldMk cId="2954168830" sldId="293"/>
            <ac:spMk id="2" creationId="{CC4DE4CC-E5FF-1E0E-4396-944EABC3BDB2}"/>
          </ac:spMkLst>
        </pc:spChg>
        <pc:picChg chg="add mod">
          <ac:chgData name="marcos aurelio gularte de castro" userId="67f50566e2aee3b4" providerId="LiveId" clId="{227E497D-4CFB-3F49-99D5-2FF8628BC84C}" dt="2024-03-17T00:32:53.617" v="75" actId="27614"/>
          <ac:picMkLst>
            <pc:docMk/>
            <pc:sldMk cId="2954168830" sldId="293"/>
            <ac:picMk id="4" creationId="{B0AAD22D-C095-902E-BC8E-997AB3A325FF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2:57.480" v="78" actId="962"/>
        <pc:sldMkLst>
          <pc:docMk/>
          <pc:sldMk cId="395903051" sldId="294"/>
        </pc:sldMkLst>
        <pc:spChg chg="del">
          <ac:chgData name="marcos aurelio gularte de castro" userId="67f50566e2aee3b4" providerId="LiveId" clId="{227E497D-4CFB-3F49-99D5-2FF8628BC84C}" dt="2024-03-17T00:32:56.979" v="76" actId="931"/>
          <ac:spMkLst>
            <pc:docMk/>
            <pc:sldMk cId="395903051" sldId="294"/>
            <ac:spMk id="2" creationId="{13F0B49C-1A55-95FD-5AF0-2C75C239DFAB}"/>
          </ac:spMkLst>
        </pc:spChg>
        <pc:picChg chg="add mod">
          <ac:chgData name="marcos aurelio gularte de castro" userId="67f50566e2aee3b4" providerId="LiveId" clId="{227E497D-4CFB-3F49-99D5-2FF8628BC84C}" dt="2024-03-17T00:32:57.480" v="78" actId="962"/>
          <ac:picMkLst>
            <pc:docMk/>
            <pc:sldMk cId="395903051" sldId="294"/>
            <ac:picMk id="4" creationId="{B45E342B-8042-4A56-1D8E-349F72A66549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3:02.662" v="81" actId="962"/>
        <pc:sldMkLst>
          <pc:docMk/>
          <pc:sldMk cId="2404895887" sldId="295"/>
        </pc:sldMkLst>
        <pc:spChg chg="del">
          <ac:chgData name="marcos aurelio gularte de castro" userId="67f50566e2aee3b4" providerId="LiveId" clId="{227E497D-4CFB-3F49-99D5-2FF8628BC84C}" dt="2024-03-17T00:33:01.974" v="79" actId="931"/>
          <ac:spMkLst>
            <pc:docMk/>
            <pc:sldMk cId="2404895887" sldId="295"/>
            <ac:spMk id="2" creationId="{AED60B96-631E-094E-2C2D-9DB8184AE7C2}"/>
          </ac:spMkLst>
        </pc:spChg>
        <pc:picChg chg="add mod">
          <ac:chgData name="marcos aurelio gularte de castro" userId="67f50566e2aee3b4" providerId="LiveId" clId="{227E497D-4CFB-3F49-99D5-2FF8628BC84C}" dt="2024-03-17T00:33:02.662" v="81" actId="962"/>
          <ac:picMkLst>
            <pc:docMk/>
            <pc:sldMk cId="2404895887" sldId="295"/>
            <ac:picMk id="4" creationId="{AC4E42A7-D7E4-B5C3-56D9-22606CD71238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3:07.343" v="84" actId="962"/>
        <pc:sldMkLst>
          <pc:docMk/>
          <pc:sldMk cId="4240025122" sldId="296"/>
        </pc:sldMkLst>
        <pc:spChg chg="del">
          <ac:chgData name="marcos aurelio gularte de castro" userId="67f50566e2aee3b4" providerId="LiveId" clId="{227E497D-4CFB-3F49-99D5-2FF8628BC84C}" dt="2024-03-17T00:33:06.657" v="82" actId="931"/>
          <ac:spMkLst>
            <pc:docMk/>
            <pc:sldMk cId="4240025122" sldId="296"/>
            <ac:spMk id="2" creationId="{93760272-6809-26EE-4728-AB285762B50A}"/>
          </ac:spMkLst>
        </pc:spChg>
        <pc:picChg chg="add mod">
          <ac:chgData name="marcos aurelio gularte de castro" userId="67f50566e2aee3b4" providerId="LiveId" clId="{227E497D-4CFB-3F49-99D5-2FF8628BC84C}" dt="2024-03-17T00:33:07.343" v="84" actId="962"/>
          <ac:picMkLst>
            <pc:docMk/>
            <pc:sldMk cId="4240025122" sldId="296"/>
            <ac:picMk id="4" creationId="{0E981DBD-9931-2F6F-2DF7-675354235CF6}"/>
          </ac:picMkLst>
        </pc:picChg>
      </pc:sldChg>
      <pc:sldChg chg="addSp delSp modSp new mod">
        <pc:chgData name="marcos aurelio gularte de castro" userId="67f50566e2aee3b4" providerId="LiveId" clId="{227E497D-4CFB-3F49-99D5-2FF8628BC84C}" dt="2024-03-17T00:33:11.711" v="87" actId="962"/>
        <pc:sldMkLst>
          <pc:docMk/>
          <pc:sldMk cId="777792473" sldId="297"/>
        </pc:sldMkLst>
        <pc:spChg chg="del">
          <ac:chgData name="marcos aurelio gularte de castro" userId="67f50566e2aee3b4" providerId="LiveId" clId="{227E497D-4CFB-3F49-99D5-2FF8628BC84C}" dt="2024-03-17T00:33:11.229" v="85" actId="931"/>
          <ac:spMkLst>
            <pc:docMk/>
            <pc:sldMk cId="777792473" sldId="297"/>
            <ac:spMk id="2" creationId="{03DF5F1F-4EF3-1AC4-64B5-7F3D6714C9C5}"/>
          </ac:spMkLst>
        </pc:spChg>
        <pc:picChg chg="add mod">
          <ac:chgData name="marcos aurelio gularte de castro" userId="67f50566e2aee3b4" providerId="LiveId" clId="{227E497D-4CFB-3F49-99D5-2FF8628BC84C}" dt="2024-03-17T00:33:11.711" v="87" actId="962"/>
          <ac:picMkLst>
            <pc:docMk/>
            <pc:sldMk cId="777792473" sldId="297"/>
            <ac:picMk id="4" creationId="{108DE1F1-A548-0DBC-2CF1-24B5ED8EC8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381B37E9-AB91-EB0B-7EA4-DA48B99E07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1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1DCF2787-F535-5425-2A2D-6B94BAFDCC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42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iagrama&#10;&#10;Descrição gerada automaticamente">
            <a:extLst>
              <a:ext uri="{FF2B5EF4-FFF2-40B4-BE49-F238E27FC236}">
                <a16:creationId xmlns:a16="http://schemas.microsoft.com/office/drawing/2014/main" id="{3F47F1C3-39FA-28F3-12EF-DF7CEB49F1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05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3F8B87A1-9D57-0126-F8D2-C36789EBD8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1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vestuário, mulher, segurando&#10;&#10;Descrição gerada automaticamente">
            <a:extLst>
              <a:ext uri="{FF2B5EF4-FFF2-40B4-BE49-F238E27FC236}">
                <a16:creationId xmlns:a16="http://schemas.microsoft.com/office/drawing/2014/main" id="{C7E1596C-06E1-3E8A-25BB-FE03250695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72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editada de uma montanha&#10;&#10;Descrição gerada automaticamente com confiança média">
            <a:extLst>
              <a:ext uri="{FF2B5EF4-FFF2-40B4-BE49-F238E27FC236}">
                <a16:creationId xmlns:a16="http://schemas.microsoft.com/office/drawing/2014/main" id="{BB520B23-19AE-3D30-5D48-DD90155893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76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9E89BE07-639F-17F3-1E90-AC1C5AF075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650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estrela, monitor, mesa, telefone&#10;&#10;Descrição gerada automaticamente">
            <a:extLst>
              <a:ext uri="{FF2B5EF4-FFF2-40B4-BE49-F238E27FC236}">
                <a16:creationId xmlns:a16="http://schemas.microsoft.com/office/drawing/2014/main" id="{C5CA1308-7984-5416-FA13-34F72798D5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05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462D684E-82CB-0D4A-5618-DB2CA53DA8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9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Site&#10;&#10;Descrição gerada automaticamente com confiança baixa">
            <a:extLst>
              <a:ext uri="{FF2B5EF4-FFF2-40B4-BE49-F238E27FC236}">
                <a16:creationId xmlns:a16="http://schemas.microsoft.com/office/drawing/2014/main" id="{22F6B2BF-93F0-D5EF-D980-9C921E9A95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65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B0AAD22D-C095-902E-BC8E-997AB3A325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41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AC115366-02C9-D0C4-CD2C-9AF5C8B4E8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07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B45E342B-8042-4A56-1D8E-349F72A665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90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AC4E42A7-D7E4-B5C3-56D9-22606CD712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489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vestuário, pessoa, homem, mesa&#10;&#10;Descrição gerada automaticamente">
            <a:extLst>
              <a:ext uri="{FF2B5EF4-FFF2-40B4-BE49-F238E27FC236}">
                <a16:creationId xmlns:a16="http://schemas.microsoft.com/office/drawing/2014/main" id="{0E981DBD-9931-2F6F-2DF7-675354235CF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00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108DE1F1-A548-0DBC-2CF1-24B5ED8EC8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77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050C17BB-1741-2E67-5819-F1F5A16485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248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A5331260-A378-3309-883D-D93BB26EC5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20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A07BA13D-B79E-61F3-934E-08ABD51C09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600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Mão segurando relógio de pulso&#10;&#10;Descrição gerada automaticamente com confiança média">
            <a:extLst>
              <a:ext uri="{FF2B5EF4-FFF2-40B4-BE49-F238E27FC236}">
                <a16:creationId xmlns:a16="http://schemas.microsoft.com/office/drawing/2014/main" id="{6F8C9D2A-BD13-FCED-68A7-33AA6BC5A2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79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AF90712E-E8C9-8F6C-7A8C-738B58ACA3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40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FFE2B40-002D-71F2-540A-F18AD22D08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529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Placa branca com letras pretas&#10;&#10;Descrição gerada automaticamente com confiança baixa">
            <a:extLst>
              <a:ext uri="{FF2B5EF4-FFF2-40B4-BE49-F238E27FC236}">
                <a16:creationId xmlns:a16="http://schemas.microsoft.com/office/drawing/2014/main" id="{71411358-69BA-CDCA-CD26-D1FA247D2D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60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Macintosh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2024-03-17T00:33:15Z</dcterms:modified>
</cp:coreProperties>
</file>