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4C4B2-C872-654E-B7F1-8656F1CAA08B}" v="18" dt="2024-03-17T00:30:20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ED04C4B2-C872-654E-B7F1-8656F1CAA08B}"/>
    <pc:docChg chg="custSel addSld modSld">
      <pc:chgData name="marcos aurelio gularte de castro" userId="67f50566e2aee3b4" providerId="LiveId" clId="{ED04C4B2-C872-654E-B7F1-8656F1CAA08B}" dt="2024-03-17T00:30:20.750" v="67" actId="962"/>
      <pc:docMkLst>
        <pc:docMk/>
      </pc:docMkLst>
      <pc:sldChg chg="addSp delSp modSp mod">
        <pc:chgData name="marcos aurelio gularte de castro" userId="67f50566e2aee3b4" providerId="LiveId" clId="{ED04C4B2-C872-654E-B7F1-8656F1CAA08B}" dt="2024-03-17T00:24:09.473" v="20" actId="962"/>
        <pc:sldMkLst>
          <pc:docMk/>
          <pc:sldMk cId="712140367" sldId="256"/>
        </pc:sldMkLst>
        <pc:spChg chg="add del mod">
          <ac:chgData name="marcos aurelio gularte de castro" userId="67f50566e2aee3b4" providerId="LiveId" clId="{ED04C4B2-C872-654E-B7F1-8656F1CAA08B}" dt="2024-03-17T00:24:08.788" v="18" actId="931"/>
          <ac:spMkLst>
            <pc:docMk/>
            <pc:sldMk cId="712140367" sldId="256"/>
            <ac:spMk id="3" creationId="{E63AA9DE-B23A-D0E7-C326-450ABD8925A8}"/>
          </ac:spMkLst>
        </pc:spChg>
        <pc:picChg chg="add mod">
          <ac:chgData name="marcos aurelio gularte de castro" userId="67f50566e2aee3b4" providerId="LiveId" clId="{ED04C4B2-C872-654E-B7F1-8656F1CAA08B}" dt="2024-03-17T00:24:09.473" v="20" actId="962"/>
          <ac:picMkLst>
            <pc:docMk/>
            <pc:sldMk cId="712140367" sldId="256"/>
            <ac:picMk id="5" creationId="{CEB18375-9FE2-907F-E3DB-46037D6A4881}"/>
          </ac:picMkLst>
        </pc:picChg>
        <pc:picChg chg="del">
          <ac:chgData name="marcos aurelio gularte de castro" userId="67f50566e2aee3b4" providerId="LiveId" clId="{ED04C4B2-C872-654E-B7F1-8656F1CAA08B}" dt="2024-03-17T00:23:52.051" v="0" actId="478"/>
          <ac:picMkLst>
            <pc:docMk/>
            <pc:sldMk cId="712140367" sldId="256"/>
            <ac:picMk id="6" creationId="{F185BB70-4B41-0F9C-84C6-7A93E05BA68A}"/>
          </ac:picMkLst>
        </pc:picChg>
      </pc:sldChg>
      <pc:sldChg chg="addSp delSp modSp mod">
        <pc:chgData name="marcos aurelio gularte de castro" userId="67f50566e2aee3b4" providerId="LiveId" clId="{ED04C4B2-C872-654E-B7F1-8656F1CAA08B}" dt="2024-03-17T00:24:16.841" v="23" actId="962"/>
        <pc:sldMkLst>
          <pc:docMk/>
          <pc:sldMk cId="3560742517" sldId="276"/>
        </pc:sldMkLst>
        <pc:spChg chg="add del mod">
          <ac:chgData name="marcos aurelio gularte de castro" userId="67f50566e2aee3b4" providerId="LiveId" clId="{ED04C4B2-C872-654E-B7F1-8656F1CAA08B}" dt="2024-03-17T00:24:16.258" v="21" actId="931"/>
          <ac:spMkLst>
            <pc:docMk/>
            <pc:sldMk cId="3560742517" sldId="276"/>
            <ac:spMk id="3" creationId="{2CECF695-834B-3FF4-C9E8-8B675A9208B7}"/>
          </ac:spMkLst>
        </pc:spChg>
        <pc:picChg chg="add mod">
          <ac:chgData name="marcos aurelio gularte de castro" userId="67f50566e2aee3b4" providerId="LiveId" clId="{ED04C4B2-C872-654E-B7F1-8656F1CAA08B}" dt="2024-03-17T00:24:16.841" v="23" actId="962"/>
          <ac:picMkLst>
            <pc:docMk/>
            <pc:sldMk cId="3560742517" sldId="276"/>
            <ac:picMk id="5" creationId="{4D8CCE8F-BFCF-6AC3-EAFA-5D904B74DD3A}"/>
          </ac:picMkLst>
        </pc:picChg>
        <pc:picChg chg="del">
          <ac:chgData name="marcos aurelio gularte de castro" userId="67f50566e2aee3b4" providerId="LiveId" clId="{ED04C4B2-C872-654E-B7F1-8656F1CAA08B}" dt="2024-03-17T00:23:53.473" v="1" actId="478"/>
          <ac:picMkLst>
            <pc:docMk/>
            <pc:sldMk cId="3560742517" sldId="276"/>
            <ac:picMk id="8" creationId="{6485A360-CCB4-CDA8-6982-1C04ABFACFB9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4:23.226" v="26" actId="962"/>
        <pc:sldMkLst>
          <pc:docMk/>
          <pc:sldMk cId="1005062521" sldId="277"/>
        </pc:sldMkLst>
        <pc:spChg chg="del">
          <ac:chgData name="marcos aurelio gularte de castro" userId="67f50566e2aee3b4" providerId="LiveId" clId="{ED04C4B2-C872-654E-B7F1-8656F1CAA08B}" dt="2024-03-17T00:24:22.515" v="24" actId="931"/>
          <ac:spMkLst>
            <pc:docMk/>
            <pc:sldMk cId="1005062521" sldId="277"/>
            <ac:spMk id="2" creationId="{285AD5E3-375C-1034-D8EF-443F4DDAD074}"/>
          </ac:spMkLst>
        </pc:spChg>
        <pc:picChg chg="add mod">
          <ac:chgData name="marcos aurelio gularte de castro" userId="67f50566e2aee3b4" providerId="LiveId" clId="{ED04C4B2-C872-654E-B7F1-8656F1CAA08B}" dt="2024-03-17T00:24:23.226" v="26" actId="962"/>
          <ac:picMkLst>
            <pc:docMk/>
            <pc:sldMk cId="1005062521" sldId="277"/>
            <ac:picMk id="4" creationId="{85CDFF99-CF30-D9B4-52E5-2DDCF1346345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06.702" v="29" actId="962"/>
        <pc:sldMkLst>
          <pc:docMk/>
          <pc:sldMk cId="2027542742" sldId="278"/>
        </pc:sldMkLst>
        <pc:spChg chg="del">
          <ac:chgData name="marcos aurelio gularte de castro" userId="67f50566e2aee3b4" providerId="LiveId" clId="{ED04C4B2-C872-654E-B7F1-8656F1CAA08B}" dt="2024-03-17T00:29:05.923" v="27" actId="931"/>
          <ac:spMkLst>
            <pc:docMk/>
            <pc:sldMk cId="2027542742" sldId="278"/>
            <ac:spMk id="2" creationId="{35A666B6-4262-D82A-ADD1-C87A74A9AC82}"/>
          </ac:spMkLst>
        </pc:spChg>
        <pc:picChg chg="add mod">
          <ac:chgData name="marcos aurelio gularte de castro" userId="67f50566e2aee3b4" providerId="LiveId" clId="{ED04C4B2-C872-654E-B7F1-8656F1CAA08B}" dt="2024-03-17T00:29:06.702" v="29" actId="962"/>
          <ac:picMkLst>
            <pc:docMk/>
            <pc:sldMk cId="2027542742" sldId="278"/>
            <ac:picMk id="4" creationId="{B146094E-794F-2303-AF8B-2B542FB4270C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12.190" v="31" actId="27614"/>
        <pc:sldMkLst>
          <pc:docMk/>
          <pc:sldMk cId="3490096506" sldId="279"/>
        </pc:sldMkLst>
        <pc:spChg chg="del">
          <ac:chgData name="marcos aurelio gularte de castro" userId="67f50566e2aee3b4" providerId="LiveId" clId="{ED04C4B2-C872-654E-B7F1-8656F1CAA08B}" dt="2024-03-17T00:29:11.584" v="30" actId="931"/>
          <ac:spMkLst>
            <pc:docMk/>
            <pc:sldMk cId="3490096506" sldId="279"/>
            <ac:spMk id="2" creationId="{76B9D9FB-3603-C3BF-AA7F-9C91115FB022}"/>
          </ac:spMkLst>
        </pc:spChg>
        <pc:picChg chg="add mod">
          <ac:chgData name="marcos aurelio gularte de castro" userId="67f50566e2aee3b4" providerId="LiveId" clId="{ED04C4B2-C872-654E-B7F1-8656F1CAA08B}" dt="2024-03-17T00:29:12.190" v="31" actId="27614"/>
          <ac:picMkLst>
            <pc:docMk/>
            <pc:sldMk cId="3490096506" sldId="279"/>
            <ac:picMk id="4" creationId="{C744C490-5659-66BC-A6B6-A772E2BF2AEE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17.001" v="34" actId="962"/>
        <pc:sldMkLst>
          <pc:docMk/>
          <pc:sldMk cId="1486360861" sldId="280"/>
        </pc:sldMkLst>
        <pc:spChg chg="del">
          <ac:chgData name="marcos aurelio gularte de castro" userId="67f50566e2aee3b4" providerId="LiveId" clId="{ED04C4B2-C872-654E-B7F1-8656F1CAA08B}" dt="2024-03-17T00:29:16.474" v="32" actId="931"/>
          <ac:spMkLst>
            <pc:docMk/>
            <pc:sldMk cId="1486360861" sldId="280"/>
            <ac:spMk id="2" creationId="{AF902FE5-B4B5-4314-1F35-99163E0D6A14}"/>
          </ac:spMkLst>
        </pc:spChg>
        <pc:picChg chg="add mod">
          <ac:chgData name="marcos aurelio gularte de castro" userId="67f50566e2aee3b4" providerId="LiveId" clId="{ED04C4B2-C872-654E-B7F1-8656F1CAA08B}" dt="2024-03-17T00:29:17.001" v="34" actId="962"/>
          <ac:picMkLst>
            <pc:docMk/>
            <pc:sldMk cId="1486360861" sldId="280"/>
            <ac:picMk id="4" creationId="{99B91F90-6FC7-7904-2240-213E9DFF1490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22.877" v="37" actId="962"/>
        <pc:sldMkLst>
          <pc:docMk/>
          <pc:sldMk cId="967648614" sldId="281"/>
        </pc:sldMkLst>
        <pc:spChg chg="del">
          <ac:chgData name="marcos aurelio gularte de castro" userId="67f50566e2aee3b4" providerId="LiveId" clId="{ED04C4B2-C872-654E-B7F1-8656F1CAA08B}" dt="2024-03-17T00:29:22.157" v="35" actId="931"/>
          <ac:spMkLst>
            <pc:docMk/>
            <pc:sldMk cId="967648614" sldId="281"/>
            <ac:spMk id="2" creationId="{2FBD83E5-787E-F50F-3B04-898225356E2C}"/>
          </ac:spMkLst>
        </pc:spChg>
        <pc:picChg chg="add mod">
          <ac:chgData name="marcos aurelio gularte de castro" userId="67f50566e2aee3b4" providerId="LiveId" clId="{ED04C4B2-C872-654E-B7F1-8656F1CAA08B}" dt="2024-03-17T00:29:22.877" v="37" actId="962"/>
          <ac:picMkLst>
            <pc:docMk/>
            <pc:sldMk cId="967648614" sldId="281"/>
            <ac:picMk id="4" creationId="{B2F674A0-1428-66D1-0757-E4B0A1124038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28.799" v="39" actId="27614"/>
        <pc:sldMkLst>
          <pc:docMk/>
          <pc:sldMk cId="652505281" sldId="282"/>
        </pc:sldMkLst>
        <pc:spChg chg="del">
          <ac:chgData name="marcos aurelio gularte de castro" userId="67f50566e2aee3b4" providerId="LiveId" clId="{ED04C4B2-C872-654E-B7F1-8656F1CAA08B}" dt="2024-03-17T00:29:28.040" v="38" actId="931"/>
          <ac:spMkLst>
            <pc:docMk/>
            <pc:sldMk cId="652505281" sldId="282"/>
            <ac:spMk id="2" creationId="{5DBF68E5-A4EB-2E1F-3884-3231E85EC841}"/>
          </ac:spMkLst>
        </pc:spChg>
        <pc:picChg chg="add mod">
          <ac:chgData name="marcos aurelio gularte de castro" userId="67f50566e2aee3b4" providerId="LiveId" clId="{ED04C4B2-C872-654E-B7F1-8656F1CAA08B}" dt="2024-03-17T00:29:28.799" v="39" actId="27614"/>
          <ac:picMkLst>
            <pc:docMk/>
            <pc:sldMk cId="652505281" sldId="282"/>
            <ac:picMk id="4" creationId="{09E1D0CC-89A2-8F0B-B827-81AB8BB1C1B2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32.937" v="42" actId="962"/>
        <pc:sldMkLst>
          <pc:docMk/>
          <pc:sldMk cId="2815924135" sldId="283"/>
        </pc:sldMkLst>
        <pc:spChg chg="del">
          <ac:chgData name="marcos aurelio gularte de castro" userId="67f50566e2aee3b4" providerId="LiveId" clId="{ED04C4B2-C872-654E-B7F1-8656F1CAA08B}" dt="2024-03-17T00:29:32.254" v="40" actId="931"/>
          <ac:spMkLst>
            <pc:docMk/>
            <pc:sldMk cId="2815924135" sldId="283"/>
            <ac:spMk id="2" creationId="{B5538CE9-508E-0C8A-530E-3FC23E39C1B4}"/>
          </ac:spMkLst>
        </pc:spChg>
        <pc:picChg chg="add mod">
          <ac:chgData name="marcos aurelio gularte de castro" userId="67f50566e2aee3b4" providerId="LiveId" clId="{ED04C4B2-C872-654E-B7F1-8656F1CAA08B}" dt="2024-03-17T00:29:32.937" v="42" actId="962"/>
          <ac:picMkLst>
            <pc:docMk/>
            <pc:sldMk cId="2815924135" sldId="283"/>
            <ac:picMk id="4" creationId="{8A063660-7846-0672-ECAC-E0A48D10285C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38.815" v="45" actId="962"/>
        <pc:sldMkLst>
          <pc:docMk/>
          <pc:sldMk cId="2240044406" sldId="284"/>
        </pc:sldMkLst>
        <pc:spChg chg="del">
          <ac:chgData name="marcos aurelio gularte de castro" userId="67f50566e2aee3b4" providerId="LiveId" clId="{ED04C4B2-C872-654E-B7F1-8656F1CAA08B}" dt="2024-03-17T00:29:38.138" v="43" actId="931"/>
          <ac:spMkLst>
            <pc:docMk/>
            <pc:sldMk cId="2240044406" sldId="284"/>
            <ac:spMk id="2" creationId="{5FC7D33E-6979-B68A-CED7-44A2DA937EB6}"/>
          </ac:spMkLst>
        </pc:spChg>
        <pc:picChg chg="add mod">
          <ac:chgData name="marcos aurelio gularte de castro" userId="67f50566e2aee3b4" providerId="LiveId" clId="{ED04C4B2-C872-654E-B7F1-8656F1CAA08B}" dt="2024-03-17T00:29:38.815" v="45" actId="962"/>
          <ac:picMkLst>
            <pc:docMk/>
            <pc:sldMk cId="2240044406" sldId="284"/>
            <ac:picMk id="4" creationId="{1018233B-B32C-D7B6-871B-F86FF0867DEF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43.467" v="48" actId="962"/>
        <pc:sldMkLst>
          <pc:docMk/>
          <pc:sldMk cId="2798021413" sldId="285"/>
        </pc:sldMkLst>
        <pc:spChg chg="del">
          <ac:chgData name="marcos aurelio gularte de castro" userId="67f50566e2aee3b4" providerId="LiveId" clId="{ED04C4B2-C872-654E-B7F1-8656F1CAA08B}" dt="2024-03-17T00:29:42.786" v="46" actId="931"/>
          <ac:spMkLst>
            <pc:docMk/>
            <pc:sldMk cId="2798021413" sldId="285"/>
            <ac:spMk id="2" creationId="{87C01035-BDD2-8746-046D-D980844B960A}"/>
          </ac:spMkLst>
        </pc:spChg>
        <pc:picChg chg="add mod">
          <ac:chgData name="marcos aurelio gularte de castro" userId="67f50566e2aee3b4" providerId="LiveId" clId="{ED04C4B2-C872-654E-B7F1-8656F1CAA08B}" dt="2024-03-17T00:29:43.467" v="48" actId="962"/>
          <ac:picMkLst>
            <pc:docMk/>
            <pc:sldMk cId="2798021413" sldId="285"/>
            <ac:picMk id="4" creationId="{6DC4F50C-978E-3B36-4880-45E36F72B1EB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50.187" v="51" actId="962"/>
        <pc:sldMkLst>
          <pc:docMk/>
          <pc:sldMk cId="2071035955" sldId="286"/>
        </pc:sldMkLst>
        <pc:spChg chg="del">
          <ac:chgData name="marcos aurelio gularte de castro" userId="67f50566e2aee3b4" providerId="LiveId" clId="{ED04C4B2-C872-654E-B7F1-8656F1CAA08B}" dt="2024-03-17T00:29:49.512" v="49" actId="931"/>
          <ac:spMkLst>
            <pc:docMk/>
            <pc:sldMk cId="2071035955" sldId="286"/>
            <ac:spMk id="2" creationId="{8EA6B81C-7D82-82B6-17F7-974460A05D0F}"/>
          </ac:spMkLst>
        </pc:spChg>
        <pc:picChg chg="add mod">
          <ac:chgData name="marcos aurelio gularte de castro" userId="67f50566e2aee3b4" providerId="LiveId" clId="{ED04C4B2-C872-654E-B7F1-8656F1CAA08B}" dt="2024-03-17T00:29:50.187" v="51" actId="962"/>
          <ac:picMkLst>
            <pc:docMk/>
            <pc:sldMk cId="2071035955" sldId="286"/>
            <ac:picMk id="4" creationId="{3844DDA3-61A3-AFB1-846A-82EF4E67F9C2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29:55.892" v="54" actId="962"/>
        <pc:sldMkLst>
          <pc:docMk/>
          <pc:sldMk cId="947350990" sldId="287"/>
        </pc:sldMkLst>
        <pc:spChg chg="del">
          <ac:chgData name="marcos aurelio gularte de castro" userId="67f50566e2aee3b4" providerId="LiveId" clId="{ED04C4B2-C872-654E-B7F1-8656F1CAA08B}" dt="2024-03-17T00:29:55.414" v="52" actId="931"/>
          <ac:spMkLst>
            <pc:docMk/>
            <pc:sldMk cId="947350990" sldId="287"/>
            <ac:spMk id="2" creationId="{962E2D4F-2B91-7844-F8D0-CDFBE77C217C}"/>
          </ac:spMkLst>
        </pc:spChg>
        <pc:picChg chg="add mod">
          <ac:chgData name="marcos aurelio gularte de castro" userId="67f50566e2aee3b4" providerId="LiveId" clId="{ED04C4B2-C872-654E-B7F1-8656F1CAA08B}" dt="2024-03-17T00:29:55.892" v="54" actId="962"/>
          <ac:picMkLst>
            <pc:docMk/>
            <pc:sldMk cId="947350990" sldId="287"/>
            <ac:picMk id="4" creationId="{EC305566-E76D-1109-ACC0-CC8CB162DC2D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30:00.271" v="57" actId="962"/>
        <pc:sldMkLst>
          <pc:docMk/>
          <pc:sldMk cId="571932621" sldId="288"/>
        </pc:sldMkLst>
        <pc:spChg chg="del">
          <ac:chgData name="marcos aurelio gularte de castro" userId="67f50566e2aee3b4" providerId="LiveId" clId="{ED04C4B2-C872-654E-B7F1-8656F1CAA08B}" dt="2024-03-17T00:29:59.544" v="55" actId="931"/>
          <ac:spMkLst>
            <pc:docMk/>
            <pc:sldMk cId="571932621" sldId="288"/>
            <ac:spMk id="2" creationId="{D9684DBF-F0F4-3AEB-254C-17C556130524}"/>
          </ac:spMkLst>
        </pc:spChg>
        <pc:picChg chg="add mod">
          <ac:chgData name="marcos aurelio gularte de castro" userId="67f50566e2aee3b4" providerId="LiveId" clId="{ED04C4B2-C872-654E-B7F1-8656F1CAA08B}" dt="2024-03-17T00:30:00.271" v="57" actId="962"/>
          <ac:picMkLst>
            <pc:docMk/>
            <pc:sldMk cId="571932621" sldId="288"/>
            <ac:picMk id="4" creationId="{456073E4-66E4-B4F9-90AD-802155611C3A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30:05.203" v="60" actId="962"/>
        <pc:sldMkLst>
          <pc:docMk/>
          <pc:sldMk cId="1364751395" sldId="289"/>
        </pc:sldMkLst>
        <pc:spChg chg="del">
          <ac:chgData name="marcos aurelio gularte de castro" userId="67f50566e2aee3b4" providerId="LiveId" clId="{ED04C4B2-C872-654E-B7F1-8656F1CAA08B}" dt="2024-03-17T00:30:04.476" v="58" actId="931"/>
          <ac:spMkLst>
            <pc:docMk/>
            <pc:sldMk cId="1364751395" sldId="289"/>
            <ac:spMk id="2" creationId="{11462244-B76C-5F02-C342-AD1F01E1B65C}"/>
          </ac:spMkLst>
        </pc:spChg>
        <pc:picChg chg="add mod">
          <ac:chgData name="marcos aurelio gularte de castro" userId="67f50566e2aee3b4" providerId="LiveId" clId="{ED04C4B2-C872-654E-B7F1-8656F1CAA08B}" dt="2024-03-17T00:30:05.203" v="60" actId="962"/>
          <ac:picMkLst>
            <pc:docMk/>
            <pc:sldMk cId="1364751395" sldId="289"/>
            <ac:picMk id="4" creationId="{28AE892B-A39B-CFA2-BBA1-95F5D835EDE5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30:12.156" v="62" actId="27614"/>
        <pc:sldMkLst>
          <pc:docMk/>
          <pc:sldMk cId="1999309440" sldId="290"/>
        </pc:sldMkLst>
        <pc:spChg chg="del">
          <ac:chgData name="marcos aurelio gularte de castro" userId="67f50566e2aee3b4" providerId="LiveId" clId="{ED04C4B2-C872-654E-B7F1-8656F1CAA08B}" dt="2024-03-17T00:30:11.419" v="61" actId="931"/>
          <ac:spMkLst>
            <pc:docMk/>
            <pc:sldMk cId="1999309440" sldId="290"/>
            <ac:spMk id="2" creationId="{D4A1D5EA-873F-BC80-8C9E-1C50226AF75A}"/>
          </ac:spMkLst>
        </pc:spChg>
        <pc:picChg chg="add mod">
          <ac:chgData name="marcos aurelio gularte de castro" userId="67f50566e2aee3b4" providerId="LiveId" clId="{ED04C4B2-C872-654E-B7F1-8656F1CAA08B}" dt="2024-03-17T00:30:12.156" v="62" actId="27614"/>
          <ac:picMkLst>
            <pc:docMk/>
            <pc:sldMk cId="1999309440" sldId="290"/>
            <ac:picMk id="4" creationId="{20AD7630-4564-E478-EE52-A8946AC12A57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30:16.703" v="64" actId="27614"/>
        <pc:sldMkLst>
          <pc:docMk/>
          <pc:sldMk cId="1714557156" sldId="291"/>
        </pc:sldMkLst>
        <pc:spChg chg="del">
          <ac:chgData name="marcos aurelio gularte de castro" userId="67f50566e2aee3b4" providerId="LiveId" clId="{ED04C4B2-C872-654E-B7F1-8656F1CAA08B}" dt="2024-03-17T00:30:16.113" v="63" actId="931"/>
          <ac:spMkLst>
            <pc:docMk/>
            <pc:sldMk cId="1714557156" sldId="291"/>
            <ac:spMk id="2" creationId="{0540D2CC-C925-9FF0-0356-76E0F7D3ABBD}"/>
          </ac:spMkLst>
        </pc:spChg>
        <pc:picChg chg="add mod">
          <ac:chgData name="marcos aurelio gularte de castro" userId="67f50566e2aee3b4" providerId="LiveId" clId="{ED04C4B2-C872-654E-B7F1-8656F1CAA08B}" dt="2024-03-17T00:30:16.703" v="64" actId="27614"/>
          <ac:picMkLst>
            <pc:docMk/>
            <pc:sldMk cId="1714557156" sldId="291"/>
            <ac:picMk id="4" creationId="{CDF52043-F97B-CD93-01F8-23056292D445}"/>
          </ac:picMkLst>
        </pc:picChg>
      </pc:sldChg>
      <pc:sldChg chg="addSp delSp modSp new mod">
        <pc:chgData name="marcos aurelio gularte de castro" userId="67f50566e2aee3b4" providerId="LiveId" clId="{ED04C4B2-C872-654E-B7F1-8656F1CAA08B}" dt="2024-03-17T00:30:20.750" v="67" actId="962"/>
        <pc:sldMkLst>
          <pc:docMk/>
          <pc:sldMk cId="1452539635" sldId="292"/>
        </pc:sldMkLst>
        <pc:spChg chg="del">
          <ac:chgData name="marcos aurelio gularte de castro" userId="67f50566e2aee3b4" providerId="LiveId" clId="{ED04C4B2-C872-654E-B7F1-8656F1CAA08B}" dt="2024-03-17T00:30:20.270" v="65" actId="931"/>
          <ac:spMkLst>
            <pc:docMk/>
            <pc:sldMk cId="1452539635" sldId="292"/>
            <ac:spMk id="2" creationId="{D29839F0-44E3-9BD2-3AAE-E286858B3E16}"/>
          </ac:spMkLst>
        </pc:spChg>
        <pc:picChg chg="add mod">
          <ac:chgData name="marcos aurelio gularte de castro" userId="67f50566e2aee3b4" providerId="LiveId" clId="{ED04C4B2-C872-654E-B7F1-8656F1CAA08B}" dt="2024-03-17T00:30:20.750" v="67" actId="962"/>
          <ac:picMkLst>
            <pc:docMk/>
            <pc:sldMk cId="1452539635" sldId="292"/>
            <ac:picMk id="4" creationId="{1F0F8B1B-B01E-51F9-1141-A6002FB60B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CEB18375-9FE2-907F-E3DB-46037D6A48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1018233B-B32C-D7B6-871B-F86FF0867D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00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6DC4F50C-978E-3B36-4880-45E36F72B1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0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3844DDA3-61A3-AFB1-846A-82EF4E67F9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10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EC305566-E76D-1109-ACC0-CC8CB162DC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73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no interior, mulher, mesa&#10;&#10;Descrição gerada automaticamente">
            <a:extLst>
              <a:ext uri="{FF2B5EF4-FFF2-40B4-BE49-F238E27FC236}">
                <a16:creationId xmlns:a16="http://schemas.microsoft.com/office/drawing/2014/main" id="{456073E4-66E4-B4F9-90AD-802155611C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19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Sol no céu&#10;&#10;Descrição gerada automaticamente com confiança baixa">
            <a:extLst>
              <a:ext uri="{FF2B5EF4-FFF2-40B4-BE49-F238E27FC236}">
                <a16:creationId xmlns:a16="http://schemas.microsoft.com/office/drawing/2014/main" id="{28AE892B-A39B-CFA2-BBA1-95F5D835ED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7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20AD7630-4564-E478-EE52-A8946AC12A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93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mesa, em pé, segurando&#10;&#10;Descrição gerada automaticamente">
            <a:extLst>
              <a:ext uri="{FF2B5EF4-FFF2-40B4-BE49-F238E27FC236}">
                <a16:creationId xmlns:a16="http://schemas.microsoft.com/office/drawing/2014/main" id="{CDF52043-F97B-CD93-01F8-23056292D4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45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1F0F8B1B-B01E-51F9-1141-A6002FB60B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5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4D8CCE8F-BFCF-6AC3-EAFA-5D904B74DD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85CDFF99-CF30-D9B4-52E5-2DDCF13463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50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B146094E-794F-2303-AF8B-2B542FB427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5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vestindo, olhando, segurando&#10;&#10;Descrição gerada automaticamente">
            <a:extLst>
              <a:ext uri="{FF2B5EF4-FFF2-40B4-BE49-F238E27FC236}">
                <a16:creationId xmlns:a16="http://schemas.microsoft.com/office/drawing/2014/main" id="{C744C490-5659-66BC-A6B6-A772E2BF2A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00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9B91F90-6FC7-7904-2240-213E9DFF14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63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 homem&#10;&#10;Descrição gerada automaticamente com confiança baixa">
            <a:extLst>
              <a:ext uri="{FF2B5EF4-FFF2-40B4-BE49-F238E27FC236}">
                <a16:creationId xmlns:a16="http://schemas.microsoft.com/office/drawing/2014/main" id="{B2F674A0-1428-66D1-0757-E4B0A11240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76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ão de pessoa&#10;&#10;Descrição gerada automaticamente com confiança baixa">
            <a:extLst>
              <a:ext uri="{FF2B5EF4-FFF2-40B4-BE49-F238E27FC236}">
                <a16:creationId xmlns:a16="http://schemas.microsoft.com/office/drawing/2014/main" id="{09E1D0CC-89A2-8F0B-B827-81AB8BB1C1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5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homem, jovem, menino&#10;&#10;Descrição gerada automaticamente">
            <a:extLst>
              <a:ext uri="{FF2B5EF4-FFF2-40B4-BE49-F238E27FC236}">
                <a16:creationId xmlns:a16="http://schemas.microsoft.com/office/drawing/2014/main" id="{8A063660-7846-0672-ECAC-E0A48D1028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59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2024-03-17T00:30:27Z</dcterms:modified>
</cp:coreProperties>
</file>