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276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7FC83-4F72-DB42-A018-69303E84BE50}" v="31" dt="2024-03-17T00:11:27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urelio gularte de castro" userId="67f50566e2aee3b4" providerId="LiveId" clId="{2777FC83-4F72-DB42-A018-69303E84BE50}"/>
    <pc:docChg chg="custSel addSld modSld">
      <pc:chgData name="marcos aurelio gularte de castro" userId="67f50566e2aee3b4" providerId="LiveId" clId="{2777FC83-4F72-DB42-A018-69303E84BE50}" dt="2024-03-17T00:11:27.765" v="118" actId="962"/>
      <pc:docMkLst>
        <pc:docMk/>
      </pc:docMkLst>
      <pc:sldChg chg="addSp delSp modSp mod">
        <pc:chgData name="marcos aurelio gularte de castro" userId="67f50566e2aee3b4" providerId="LiveId" clId="{2777FC83-4F72-DB42-A018-69303E84BE50}" dt="2024-03-17T00:11:27.765" v="118" actId="962"/>
        <pc:sldMkLst>
          <pc:docMk/>
          <pc:sldMk cId="712140367" sldId="256"/>
        </pc:sldMkLst>
        <pc:spChg chg="add del mod">
          <ac:chgData name="marcos aurelio gularte de castro" userId="67f50566e2aee3b4" providerId="LiveId" clId="{2777FC83-4F72-DB42-A018-69303E84BE50}" dt="2024-03-17T00:11:27.286" v="116" actId="931"/>
          <ac:spMkLst>
            <pc:docMk/>
            <pc:sldMk cId="712140367" sldId="256"/>
            <ac:spMk id="3" creationId="{20AFC15F-8192-CB5C-2C86-B5AC35652A4A}"/>
          </ac:spMkLst>
        </pc:spChg>
        <pc:picChg chg="add mod">
          <ac:chgData name="marcos aurelio gularte de castro" userId="67f50566e2aee3b4" providerId="LiveId" clId="{2777FC83-4F72-DB42-A018-69303E84BE50}" dt="2024-03-17T00:11:27.765" v="118" actId="962"/>
          <ac:picMkLst>
            <pc:docMk/>
            <pc:sldMk cId="712140367" sldId="256"/>
            <ac:picMk id="5" creationId="{1426C37E-E710-86F2-0761-97A2FA115A6D}"/>
          </ac:picMkLst>
        </pc:picChg>
        <pc:picChg chg="del">
          <ac:chgData name="marcos aurelio gularte de castro" userId="67f50566e2aee3b4" providerId="LiveId" clId="{2777FC83-4F72-DB42-A018-69303E84BE50}" dt="2024-03-17T00:11:22.913" v="115" actId="478"/>
          <ac:picMkLst>
            <pc:docMk/>
            <pc:sldMk cId="712140367" sldId="256"/>
            <ac:picMk id="6" creationId="{F185BB70-4B41-0F9C-84C6-7A93E05BA68A}"/>
          </ac:picMkLst>
        </pc:picChg>
      </pc:sldChg>
      <pc:sldChg chg="addSp delSp modSp mod">
        <pc:chgData name="marcos aurelio gularte de castro" userId="67f50566e2aee3b4" providerId="LiveId" clId="{2777FC83-4F72-DB42-A018-69303E84BE50}" dt="2024-03-17T00:11:17.686" v="114" actId="962"/>
        <pc:sldMkLst>
          <pc:docMk/>
          <pc:sldMk cId="3560742517" sldId="276"/>
        </pc:sldMkLst>
        <pc:spChg chg="add del mod">
          <ac:chgData name="marcos aurelio gularte de castro" userId="67f50566e2aee3b4" providerId="LiveId" clId="{2777FC83-4F72-DB42-A018-69303E84BE50}" dt="2024-03-17T00:11:17.191" v="112" actId="931"/>
          <ac:spMkLst>
            <pc:docMk/>
            <pc:sldMk cId="3560742517" sldId="276"/>
            <ac:spMk id="3" creationId="{9EF92BA7-4D89-51A1-C058-3DC078BD5BB1}"/>
          </ac:spMkLst>
        </pc:spChg>
        <pc:picChg chg="add mod">
          <ac:chgData name="marcos aurelio gularte de castro" userId="67f50566e2aee3b4" providerId="LiveId" clId="{2777FC83-4F72-DB42-A018-69303E84BE50}" dt="2024-03-17T00:11:17.686" v="114" actId="962"/>
          <ac:picMkLst>
            <pc:docMk/>
            <pc:sldMk cId="3560742517" sldId="276"/>
            <ac:picMk id="5" creationId="{94158134-F36D-3F87-E3DE-B2CED2067B8E}"/>
          </ac:picMkLst>
        </pc:picChg>
        <pc:picChg chg="del">
          <ac:chgData name="marcos aurelio gularte de castro" userId="67f50566e2aee3b4" providerId="LiveId" clId="{2777FC83-4F72-DB42-A018-69303E84BE50}" dt="2024-03-17T00:11:12.603" v="111" actId="478"/>
          <ac:picMkLst>
            <pc:docMk/>
            <pc:sldMk cId="3560742517" sldId="276"/>
            <ac:picMk id="8" creationId="{6485A360-CCB4-CDA8-6982-1C04ABFACFB9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08:22.192" v="28" actId="27614"/>
        <pc:sldMkLst>
          <pc:docMk/>
          <pc:sldMk cId="515342619" sldId="277"/>
        </pc:sldMkLst>
        <pc:spChg chg="del">
          <ac:chgData name="marcos aurelio gularte de castro" userId="67f50566e2aee3b4" providerId="LiveId" clId="{2777FC83-4F72-DB42-A018-69303E84BE50}" dt="2024-03-17T00:08:21.389" v="27" actId="931"/>
          <ac:spMkLst>
            <pc:docMk/>
            <pc:sldMk cId="515342619" sldId="277"/>
            <ac:spMk id="2" creationId="{54EAC9A3-220E-EC7C-FAEA-346833FD4DED}"/>
          </ac:spMkLst>
        </pc:spChg>
        <pc:picChg chg="add mod">
          <ac:chgData name="marcos aurelio gularte de castro" userId="67f50566e2aee3b4" providerId="LiveId" clId="{2777FC83-4F72-DB42-A018-69303E84BE50}" dt="2024-03-17T00:08:22.192" v="28" actId="27614"/>
          <ac:picMkLst>
            <pc:docMk/>
            <pc:sldMk cId="515342619" sldId="277"/>
            <ac:picMk id="4" creationId="{C97C0CAC-65B3-656B-37FB-68B7AA4156F2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08:28.021" v="31" actId="962"/>
        <pc:sldMkLst>
          <pc:docMk/>
          <pc:sldMk cId="4278269072" sldId="278"/>
        </pc:sldMkLst>
        <pc:spChg chg="del">
          <ac:chgData name="marcos aurelio gularte de castro" userId="67f50566e2aee3b4" providerId="LiveId" clId="{2777FC83-4F72-DB42-A018-69303E84BE50}" dt="2024-03-17T00:08:27.521" v="29" actId="931"/>
          <ac:spMkLst>
            <pc:docMk/>
            <pc:sldMk cId="4278269072" sldId="278"/>
            <ac:spMk id="2" creationId="{8F1E2ACD-8D32-569C-21B8-702E6B61DB3F}"/>
          </ac:spMkLst>
        </pc:spChg>
        <pc:picChg chg="add mod">
          <ac:chgData name="marcos aurelio gularte de castro" userId="67f50566e2aee3b4" providerId="LiveId" clId="{2777FC83-4F72-DB42-A018-69303E84BE50}" dt="2024-03-17T00:08:28.021" v="31" actId="962"/>
          <ac:picMkLst>
            <pc:docMk/>
            <pc:sldMk cId="4278269072" sldId="278"/>
            <ac:picMk id="4" creationId="{8B26D629-8389-6617-F024-4FD61BCDF16F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08:33.544" v="33" actId="27614"/>
        <pc:sldMkLst>
          <pc:docMk/>
          <pc:sldMk cId="3804702654" sldId="279"/>
        </pc:sldMkLst>
        <pc:spChg chg="del">
          <ac:chgData name="marcos aurelio gularte de castro" userId="67f50566e2aee3b4" providerId="LiveId" clId="{2777FC83-4F72-DB42-A018-69303E84BE50}" dt="2024-03-17T00:08:32.862" v="32" actId="931"/>
          <ac:spMkLst>
            <pc:docMk/>
            <pc:sldMk cId="3804702654" sldId="279"/>
            <ac:spMk id="2" creationId="{1280F86C-3DDA-F843-C508-57C5529DFA55}"/>
          </ac:spMkLst>
        </pc:spChg>
        <pc:picChg chg="add mod">
          <ac:chgData name="marcos aurelio gularte de castro" userId="67f50566e2aee3b4" providerId="LiveId" clId="{2777FC83-4F72-DB42-A018-69303E84BE50}" dt="2024-03-17T00:08:33.544" v="33" actId="27614"/>
          <ac:picMkLst>
            <pc:docMk/>
            <pc:sldMk cId="3804702654" sldId="279"/>
            <ac:picMk id="4" creationId="{C074E5A3-D75F-139A-F232-B3C4FE7A7225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08:37.220" v="36" actId="962"/>
        <pc:sldMkLst>
          <pc:docMk/>
          <pc:sldMk cId="3888793910" sldId="280"/>
        </pc:sldMkLst>
        <pc:spChg chg="del">
          <ac:chgData name="marcos aurelio gularte de castro" userId="67f50566e2aee3b4" providerId="LiveId" clId="{2777FC83-4F72-DB42-A018-69303E84BE50}" dt="2024-03-17T00:08:36.735" v="34" actId="931"/>
          <ac:spMkLst>
            <pc:docMk/>
            <pc:sldMk cId="3888793910" sldId="280"/>
            <ac:spMk id="2" creationId="{DB90C65D-4BDB-F88A-8642-77E4AD472A86}"/>
          </ac:spMkLst>
        </pc:spChg>
        <pc:picChg chg="add mod">
          <ac:chgData name="marcos aurelio gularte de castro" userId="67f50566e2aee3b4" providerId="LiveId" clId="{2777FC83-4F72-DB42-A018-69303E84BE50}" dt="2024-03-17T00:08:37.220" v="36" actId="962"/>
          <ac:picMkLst>
            <pc:docMk/>
            <pc:sldMk cId="3888793910" sldId="280"/>
            <ac:picMk id="4" creationId="{52A227A8-FA13-173E-7893-215BACE84E1D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08:41.675" v="39" actId="962"/>
        <pc:sldMkLst>
          <pc:docMk/>
          <pc:sldMk cId="486982841" sldId="281"/>
        </pc:sldMkLst>
        <pc:spChg chg="del">
          <ac:chgData name="marcos aurelio gularte de castro" userId="67f50566e2aee3b4" providerId="LiveId" clId="{2777FC83-4F72-DB42-A018-69303E84BE50}" dt="2024-03-17T00:08:41.179" v="37" actId="931"/>
          <ac:spMkLst>
            <pc:docMk/>
            <pc:sldMk cId="486982841" sldId="281"/>
            <ac:spMk id="2" creationId="{78C4F236-4542-C896-EDA5-94B4D7E3BA70}"/>
          </ac:spMkLst>
        </pc:spChg>
        <pc:picChg chg="add mod">
          <ac:chgData name="marcos aurelio gularte de castro" userId="67f50566e2aee3b4" providerId="LiveId" clId="{2777FC83-4F72-DB42-A018-69303E84BE50}" dt="2024-03-17T00:08:41.675" v="39" actId="962"/>
          <ac:picMkLst>
            <pc:docMk/>
            <pc:sldMk cId="486982841" sldId="281"/>
            <ac:picMk id="4" creationId="{7C7DC26F-498E-662A-8C2F-9F2213128D74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08:46.558" v="41" actId="27614"/>
        <pc:sldMkLst>
          <pc:docMk/>
          <pc:sldMk cId="3339859827" sldId="282"/>
        </pc:sldMkLst>
        <pc:spChg chg="del">
          <ac:chgData name="marcos aurelio gularte de castro" userId="67f50566e2aee3b4" providerId="LiveId" clId="{2777FC83-4F72-DB42-A018-69303E84BE50}" dt="2024-03-17T00:08:45.978" v="40" actId="931"/>
          <ac:spMkLst>
            <pc:docMk/>
            <pc:sldMk cId="3339859827" sldId="282"/>
            <ac:spMk id="2" creationId="{DDEF8A05-6A16-7923-131A-FCB7D1B9C1E1}"/>
          </ac:spMkLst>
        </pc:spChg>
        <pc:picChg chg="add mod">
          <ac:chgData name="marcos aurelio gularte de castro" userId="67f50566e2aee3b4" providerId="LiveId" clId="{2777FC83-4F72-DB42-A018-69303E84BE50}" dt="2024-03-17T00:08:46.558" v="41" actId="27614"/>
          <ac:picMkLst>
            <pc:docMk/>
            <pc:sldMk cId="3339859827" sldId="282"/>
            <ac:picMk id="4" creationId="{10E0DCBB-F5B5-1FE9-149E-1DAD56763D15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08:50.173" v="44" actId="962"/>
        <pc:sldMkLst>
          <pc:docMk/>
          <pc:sldMk cId="1393058664" sldId="283"/>
        </pc:sldMkLst>
        <pc:spChg chg="del">
          <ac:chgData name="marcos aurelio gularte de castro" userId="67f50566e2aee3b4" providerId="LiveId" clId="{2777FC83-4F72-DB42-A018-69303E84BE50}" dt="2024-03-17T00:08:49.589" v="42" actId="931"/>
          <ac:spMkLst>
            <pc:docMk/>
            <pc:sldMk cId="1393058664" sldId="283"/>
            <ac:spMk id="2" creationId="{F62DF1B7-17A1-DF2E-7C4B-B188C1867441}"/>
          </ac:spMkLst>
        </pc:spChg>
        <pc:picChg chg="add mod">
          <ac:chgData name="marcos aurelio gularte de castro" userId="67f50566e2aee3b4" providerId="LiveId" clId="{2777FC83-4F72-DB42-A018-69303E84BE50}" dt="2024-03-17T00:08:50.173" v="44" actId="962"/>
          <ac:picMkLst>
            <pc:docMk/>
            <pc:sldMk cId="1393058664" sldId="283"/>
            <ac:picMk id="4" creationId="{3F02265B-DEC2-54E3-B6B3-141AF57E0C02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08:54.813" v="47" actId="962"/>
        <pc:sldMkLst>
          <pc:docMk/>
          <pc:sldMk cId="815707233" sldId="284"/>
        </pc:sldMkLst>
        <pc:spChg chg="del">
          <ac:chgData name="marcos aurelio gularte de castro" userId="67f50566e2aee3b4" providerId="LiveId" clId="{2777FC83-4F72-DB42-A018-69303E84BE50}" dt="2024-03-17T00:08:54.134" v="45" actId="931"/>
          <ac:spMkLst>
            <pc:docMk/>
            <pc:sldMk cId="815707233" sldId="284"/>
            <ac:spMk id="2" creationId="{4E2CF6A2-142D-C8CB-C212-BD4ACA54F40A}"/>
          </ac:spMkLst>
        </pc:spChg>
        <pc:picChg chg="add mod">
          <ac:chgData name="marcos aurelio gularte de castro" userId="67f50566e2aee3b4" providerId="LiveId" clId="{2777FC83-4F72-DB42-A018-69303E84BE50}" dt="2024-03-17T00:08:54.813" v="47" actId="962"/>
          <ac:picMkLst>
            <pc:docMk/>
            <pc:sldMk cId="815707233" sldId="284"/>
            <ac:picMk id="4" creationId="{A5DA9863-C801-F3F3-B1B2-829A78129388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09:00.614" v="50" actId="962"/>
        <pc:sldMkLst>
          <pc:docMk/>
          <pc:sldMk cId="2606886669" sldId="285"/>
        </pc:sldMkLst>
        <pc:spChg chg="del">
          <ac:chgData name="marcos aurelio gularte de castro" userId="67f50566e2aee3b4" providerId="LiveId" clId="{2777FC83-4F72-DB42-A018-69303E84BE50}" dt="2024-03-17T00:08:59.887" v="48" actId="931"/>
          <ac:spMkLst>
            <pc:docMk/>
            <pc:sldMk cId="2606886669" sldId="285"/>
            <ac:spMk id="2" creationId="{198C7156-8270-7438-2EEA-A3990AC01E0E}"/>
          </ac:spMkLst>
        </pc:spChg>
        <pc:picChg chg="add mod">
          <ac:chgData name="marcos aurelio gularte de castro" userId="67f50566e2aee3b4" providerId="LiveId" clId="{2777FC83-4F72-DB42-A018-69303E84BE50}" dt="2024-03-17T00:09:00.614" v="50" actId="962"/>
          <ac:picMkLst>
            <pc:docMk/>
            <pc:sldMk cId="2606886669" sldId="285"/>
            <ac:picMk id="4" creationId="{63BCCDD3-BA9E-B55F-ABD9-F8F288A1F59F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09:05.333" v="53" actId="962"/>
        <pc:sldMkLst>
          <pc:docMk/>
          <pc:sldMk cId="1043781989" sldId="286"/>
        </pc:sldMkLst>
        <pc:spChg chg="del">
          <ac:chgData name="marcos aurelio gularte de castro" userId="67f50566e2aee3b4" providerId="LiveId" clId="{2777FC83-4F72-DB42-A018-69303E84BE50}" dt="2024-03-17T00:09:04.650" v="51" actId="931"/>
          <ac:spMkLst>
            <pc:docMk/>
            <pc:sldMk cId="1043781989" sldId="286"/>
            <ac:spMk id="2" creationId="{168A918B-9D97-AFD3-6345-B4D9329F1202}"/>
          </ac:spMkLst>
        </pc:spChg>
        <pc:picChg chg="add mod">
          <ac:chgData name="marcos aurelio gularte de castro" userId="67f50566e2aee3b4" providerId="LiveId" clId="{2777FC83-4F72-DB42-A018-69303E84BE50}" dt="2024-03-17T00:09:05.333" v="53" actId="962"/>
          <ac:picMkLst>
            <pc:docMk/>
            <pc:sldMk cId="1043781989" sldId="286"/>
            <ac:picMk id="4" creationId="{BBBF7F8D-1AA0-33F4-136B-3C7BFA6F23DB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09:09.853" v="56" actId="962"/>
        <pc:sldMkLst>
          <pc:docMk/>
          <pc:sldMk cId="3249098795" sldId="287"/>
        </pc:sldMkLst>
        <pc:spChg chg="del">
          <ac:chgData name="marcos aurelio gularte de castro" userId="67f50566e2aee3b4" providerId="LiveId" clId="{2777FC83-4F72-DB42-A018-69303E84BE50}" dt="2024-03-17T00:09:09.464" v="54" actId="931"/>
          <ac:spMkLst>
            <pc:docMk/>
            <pc:sldMk cId="3249098795" sldId="287"/>
            <ac:spMk id="2" creationId="{95555ACB-DC5D-D8E9-4AEE-508CD74E1EC7}"/>
          </ac:spMkLst>
        </pc:spChg>
        <pc:picChg chg="add mod">
          <ac:chgData name="marcos aurelio gularte de castro" userId="67f50566e2aee3b4" providerId="LiveId" clId="{2777FC83-4F72-DB42-A018-69303E84BE50}" dt="2024-03-17T00:09:09.853" v="56" actId="962"/>
          <ac:picMkLst>
            <pc:docMk/>
            <pc:sldMk cId="3249098795" sldId="287"/>
            <ac:picMk id="4" creationId="{0AA1B783-D3FE-2716-5047-CE7FD69631A9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09:26.834" v="67" actId="962"/>
        <pc:sldMkLst>
          <pc:docMk/>
          <pc:sldMk cId="1053966737" sldId="288"/>
        </pc:sldMkLst>
        <pc:spChg chg="del">
          <ac:chgData name="marcos aurelio gularte de castro" userId="67f50566e2aee3b4" providerId="LiveId" clId="{2777FC83-4F72-DB42-A018-69303E84BE50}" dt="2024-03-17T00:09:13.976" v="57" actId="931"/>
          <ac:spMkLst>
            <pc:docMk/>
            <pc:sldMk cId="1053966737" sldId="288"/>
            <ac:spMk id="2" creationId="{146BE940-596E-1750-FA50-9574C8732AA1}"/>
          </ac:spMkLst>
        </pc:spChg>
        <pc:spChg chg="add del mod">
          <ac:chgData name="marcos aurelio gularte de castro" userId="67f50566e2aee3b4" providerId="LiveId" clId="{2777FC83-4F72-DB42-A018-69303E84BE50}" dt="2024-03-17T00:09:26.009" v="65" actId="931"/>
          <ac:spMkLst>
            <pc:docMk/>
            <pc:sldMk cId="1053966737" sldId="288"/>
            <ac:spMk id="6" creationId="{C18128AC-78B7-9C7B-25A5-F8CEE6D9A0F7}"/>
          </ac:spMkLst>
        </pc:spChg>
        <pc:picChg chg="add del mod">
          <ac:chgData name="marcos aurelio gularte de castro" userId="67f50566e2aee3b4" providerId="LiveId" clId="{2777FC83-4F72-DB42-A018-69303E84BE50}" dt="2024-03-17T00:09:22.920" v="64" actId="478"/>
          <ac:picMkLst>
            <pc:docMk/>
            <pc:sldMk cId="1053966737" sldId="288"/>
            <ac:picMk id="4" creationId="{E549D603-A129-62E5-EC46-F1E267A24FDC}"/>
          </ac:picMkLst>
        </pc:picChg>
        <pc:picChg chg="add mod">
          <ac:chgData name="marcos aurelio gularte de castro" userId="67f50566e2aee3b4" providerId="LiveId" clId="{2777FC83-4F72-DB42-A018-69303E84BE50}" dt="2024-03-17T00:09:26.834" v="67" actId="962"/>
          <ac:picMkLst>
            <pc:docMk/>
            <pc:sldMk cId="1053966737" sldId="288"/>
            <ac:picMk id="8" creationId="{88A6CC52-C7BC-6E00-E562-A5C7D0F13D9E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09:33.649" v="71" actId="962"/>
        <pc:sldMkLst>
          <pc:docMk/>
          <pc:sldMk cId="233979093" sldId="289"/>
        </pc:sldMkLst>
        <pc:spChg chg="del">
          <ac:chgData name="marcos aurelio gularte de castro" userId="67f50566e2aee3b4" providerId="LiveId" clId="{2777FC83-4F72-DB42-A018-69303E84BE50}" dt="2024-03-17T00:09:20.489" v="60" actId="931"/>
          <ac:spMkLst>
            <pc:docMk/>
            <pc:sldMk cId="233979093" sldId="289"/>
            <ac:spMk id="2" creationId="{D8FB1080-BB25-F430-CCA5-01A07F7D185C}"/>
          </ac:spMkLst>
        </pc:spChg>
        <pc:spChg chg="add del mod">
          <ac:chgData name="marcos aurelio gularte de castro" userId="67f50566e2aee3b4" providerId="LiveId" clId="{2777FC83-4F72-DB42-A018-69303E84BE50}" dt="2024-03-17T00:09:32.958" v="69" actId="931"/>
          <ac:spMkLst>
            <pc:docMk/>
            <pc:sldMk cId="233979093" sldId="289"/>
            <ac:spMk id="6" creationId="{1B077577-9CDA-7BB2-8D66-D45AC0424603}"/>
          </ac:spMkLst>
        </pc:spChg>
        <pc:picChg chg="add del mod">
          <ac:chgData name="marcos aurelio gularte de castro" userId="67f50566e2aee3b4" providerId="LiveId" clId="{2777FC83-4F72-DB42-A018-69303E84BE50}" dt="2024-03-17T00:09:28.845" v="68" actId="478"/>
          <ac:picMkLst>
            <pc:docMk/>
            <pc:sldMk cId="233979093" sldId="289"/>
            <ac:picMk id="4" creationId="{E1B34933-F4E8-D09C-1945-66FD30F2419D}"/>
          </ac:picMkLst>
        </pc:picChg>
        <pc:picChg chg="add mod">
          <ac:chgData name="marcos aurelio gularte de castro" userId="67f50566e2aee3b4" providerId="LiveId" clId="{2777FC83-4F72-DB42-A018-69303E84BE50}" dt="2024-03-17T00:09:33.649" v="71" actId="962"/>
          <ac:picMkLst>
            <pc:docMk/>
            <pc:sldMk cId="233979093" sldId="289"/>
            <ac:picMk id="8" creationId="{F4802F11-2B18-6D1A-AC29-67E2F937C706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09:39.169" v="74" actId="962"/>
        <pc:sldMkLst>
          <pc:docMk/>
          <pc:sldMk cId="2054724820" sldId="290"/>
        </pc:sldMkLst>
        <pc:spChg chg="del">
          <ac:chgData name="marcos aurelio gularte de castro" userId="67f50566e2aee3b4" providerId="LiveId" clId="{2777FC83-4F72-DB42-A018-69303E84BE50}" dt="2024-03-17T00:09:38.736" v="72" actId="931"/>
          <ac:spMkLst>
            <pc:docMk/>
            <pc:sldMk cId="2054724820" sldId="290"/>
            <ac:spMk id="2" creationId="{42F2655C-6683-4C14-2A02-0130D08E868E}"/>
          </ac:spMkLst>
        </pc:spChg>
        <pc:picChg chg="add mod">
          <ac:chgData name="marcos aurelio gularte de castro" userId="67f50566e2aee3b4" providerId="LiveId" clId="{2777FC83-4F72-DB42-A018-69303E84BE50}" dt="2024-03-17T00:09:39.169" v="74" actId="962"/>
          <ac:picMkLst>
            <pc:docMk/>
            <pc:sldMk cId="2054724820" sldId="290"/>
            <ac:picMk id="4" creationId="{72BE3847-7819-5FCE-9E6E-B7D5DB32F856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09:44.518" v="77" actId="962"/>
        <pc:sldMkLst>
          <pc:docMk/>
          <pc:sldMk cId="2402864668" sldId="291"/>
        </pc:sldMkLst>
        <pc:spChg chg="del">
          <ac:chgData name="marcos aurelio gularte de castro" userId="67f50566e2aee3b4" providerId="LiveId" clId="{2777FC83-4F72-DB42-A018-69303E84BE50}" dt="2024-03-17T00:09:44.136" v="75" actId="931"/>
          <ac:spMkLst>
            <pc:docMk/>
            <pc:sldMk cId="2402864668" sldId="291"/>
            <ac:spMk id="2" creationId="{425F620E-7C4B-04CE-E7EB-544709739F8F}"/>
          </ac:spMkLst>
        </pc:spChg>
        <pc:picChg chg="add mod">
          <ac:chgData name="marcos aurelio gularte de castro" userId="67f50566e2aee3b4" providerId="LiveId" clId="{2777FC83-4F72-DB42-A018-69303E84BE50}" dt="2024-03-17T00:09:44.518" v="77" actId="962"/>
          <ac:picMkLst>
            <pc:docMk/>
            <pc:sldMk cId="2402864668" sldId="291"/>
            <ac:picMk id="4" creationId="{09F22FA6-04D6-C760-336C-68865058F3EA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09:51.360" v="79" actId="27614"/>
        <pc:sldMkLst>
          <pc:docMk/>
          <pc:sldMk cId="4289571214" sldId="292"/>
        </pc:sldMkLst>
        <pc:spChg chg="del">
          <ac:chgData name="marcos aurelio gularte de castro" userId="67f50566e2aee3b4" providerId="LiveId" clId="{2777FC83-4F72-DB42-A018-69303E84BE50}" dt="2024-03-17T00:09:50.679" v="78" actId="931"/>
          <ac:spMkLst>
            <pc:docMk/>
            <pc:sldMk cId="4289571214" sldId="292"/>
            <ac:spMk id="2" creationId="{698F5592-4B49-CB49-0259-D6594B72ECED}"/>
          </ac:spMkLst>
        </pc:spChg>
        <pc:picChg chg="add mod">
          <ac:chgData name="marcos aurelio gularte de castro" userId="67f50566e2aee3b4" providerId="LiveId" clId="{2777FC83-4F72-DB42-A018-69303E84BE50}" dt="2024-03-17T00:09:51.360" v="79" actId="27614"/>
          <ac:picMkLst>
            <pc:docMk/>
            <pc:sldMk cId="4289571214" sldId="292"/>
            <ac:picMk id="4" creationId="{CC82E956-2095-0F8F-8303-96118ED7FFA5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09:55.859" v="81" actId="27614"/>
        <pc:sldMkLst>
          <pc:docMk/>
          <pc:sldMk cId="3874124450" sldId="293"/>
        </pc:sldMkLst>
        <pc:spChg chg="del">
          <ac:chgData name="marcos aurelio gularte de castro" userId="67f50566e2aee3b4" providerId="LiveId" clId="{2777FC83-4F72-DB42-A018-69303E84BE50}" dt="2024-03-17T00:09:55.165" v="80" actId="931"/>
          <ac:spMkLst>
            <pc:docMk/>
            <pc:sldMk cId="3874124450" sldId="293"/>
            <ac:spMk id="2" creationId="{D8B2321E-436C-E96A-7895-8D0A478CCE7F}"/>
          </ac:spMkLst>
        </pc:spChg>
        <pc:picChg chg="add mod">
          <ac:chgData name="marcos aurelio gularte de castro" userId="67f50566e2aee3b4" providerId="LiveId" clId="{2777FC83-4F72-DB42-A018-69303E84BE50}" dt="2024-03-17T00:09:55.859" v="81" actId="27614"/>
          <ac:picMkLst>
            <pc:docMk/>
            <pc:sldMk cId="3874124450" sldId="293"/>
            <ac:picMk id="4" creationId="{89B9EDC2-A52D-E2F4-DAFA-B09835F6060A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09:59.980" v="84" actId="962"/>
        <pc:sldMkLst>
          <pc:docMk/>
          <pc:sldMk cId="2315442718" sldId="294"/>
        </pc:sldMkLst>
        <pc:spChg chg="del">
          <ac:chgData name="marcos aurelio gularte de castro" userId="67f50566e2aee3b4" providerId="LiveId" clId="{2777FC83-4F72-DB42-A018-69303E84BE50}" dt="2024-03-17T00:09:59.297" v="82" actId="931"/>
          <ac:spMkLst>
            <pc:docMk/>
            <pc:sldMk cId="2315442718" sldId="294"/>
            <ac:spMk id="2" creationId="{66A18509-3776-2C52-11EF-2DB054CAF9BE}"/>
          </ac:spMkLst>
        </pc:spChg>
        <pc:picChg chg="add mod">
          <ac:chgData name="marcos aurelio gularte de castro" userId="67f50566e2aee3b4" providerId="LiveId" clId="{2777FC83-4F72-DB42-A018-69303E84BE50}" dt="2024-03-17T00:09:59.980" v="84" actId="962"/>
          <ac:picMkLst>
            <pc:docMk/>
            <pc:sldMk cId="2315442718" sldId="294"/>
            <ac:picMk id="4" creationId="{A845EDFF-CB13-B7FD-2770-ECC0952F90FF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10:05.680" v="87" actId="962"/>
        <pc:sldMkLst>
          <pc:docMk/>
          <pc:sldMk cId="3489579850" sldId="295"/>
        </pc:sldMkLst>
        <pc:spChg chg="del">
          <ac:chgData name="marcos aurelio gularte de castro" userId="67f50566e2aee3b4" providerId="LiveId" clId="{2777FC83-4F72-DB42-A018-69303E84BE50}" dt="2024-03-17T00:10:04.998" v="85" actId="931"/>
          <ac:spMkLst>
            <pc:docMk/>
            <pc:sldMk cId="3489579850" sldId="295"/>
            <ac:spMk id="2" creationId="{D169ABE4-96B6-5815-C14D-17134DCC9009}"/>
          </ac:spMkLst>
        </pc:spChg>
        <pc:picChg chg="add mod">
          <ac:chgData name="marcos aurelio gularte de castro" userId="67f50566e2aee3b4" providerId="LiveId" clId="{2777FC83-4F72-DB42-A018-69303E84BE50}" dt="2024-03-17T00:10:05.680" v="87" actId="962"/>
          <ac:picMkLst>
            <pc:docMk/>
            <pc:sldMk cId="3489579850" sldId="295"/>
            <ac:picMk id="4" creationId="{43D10142-6D09-067D-02C9-A88D4842389E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10:10.378" v="90" actId="962"/>
        <pc:sldMkLst>
          <pc:docMk/>
          <pc:sldMk cId="3635177210" sldId="296"/>
        </pc:sldMkLst>
        <pc:spChg chg="del">
          <ac:chgData name="marcos aurelio gularte de castro" userId="67f50566e2aee3b4" providerId="LiveId" clId="{2777FC83-4F72-DB42-A018-69303E84BE50}" dt="2024-03-17T00:10:09.796" v="88" actId="931"/>
          <ac:spMkLst>
            <pc:docMk/>
            <pc:sldMk cId="3635177210" sldId="296"/>
            <ac:spMk id="2" creationId="{EA2C867A-0992-6659-E258-086BA3BA3653}"/>
          </ac:spMkLst>
        </pc:spChg>
        <pc:picChg chg="add mod">
          <ac:chgData name="marcos aurelio gularte de castro" userId="67f50566e2aee3b4" providerId="LiveId" clId="{2777FC83-4F72-DB42-A018-69303E84BE50}" dt="2024-03-17T00:10:10.378" v="90" actId="962"/>
          <ac:picMkLst>
            <pc:docMk/>
            <pc:sldMk cId="3635177210" sldId="296"/>
            <ac:picMk id="4" creationId="{3C2B1A32-D933-C3B4-DAC6-A33F7705919E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10:17.901" v="93" actId="962"/>
        <pc:sldMkLst>
          <pc:docMk/>
          <pc:sldMk cId="3354789774" sldId="297"/>
        </pc:sldMkLst>
        <pc:spChg chg="del">
          <ac:chgData name="marcos aurelio gularte de castro" userId="67f50566e2aee3b4" providerId="LiveId" clId="{2777FC83-4F72-DB42-A018-69303E84BE50}" dt="2024-03-17T00:10:17.218" v="91" actId="931"/>
          <ac:spMkLst>
            <pc:docMk/>
            <pc:sldMk cId="3354789774" sldId="297"/>
            <ac:spMk id="2" creationId="{883B23A3-5469-734E-3558-7CEAC1F54C22}"/>
          </ac:spMkLst>
        </pc:spChg>
        <pc:picChg chg="add mod">
          <ac:chgData name="marcos aurelio gularte de castro" userId="67f50566e2aee3b4" providerId="LiveId" clId="{2777FC83-4F72-DB42-A018-69303E84BE50}" dt="2024-03-17T00:10:17.901" v="93" actId="962"/>
          <ac:picMkLst>
            <pc:docMk/>
            <pc:sldMk cId="3354789774" sldId="297"/>
            <ac:picMk id="4" creationId="{76BC5573-5A44-4B16-08D1-30D1FF930A2A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10:26.210" v="96" actId="962"/>
        <pc:sldMkLst>
          <pc:docMk/>
          <pc:sldMk cId="3919749002" sldId="298"/>
        </pc:sldMkLst>
        <pc:spChg chg="del">
          <ac:chgData name="marcos aurelio gularte de castro" userId="67f50566e2aee3b4" providerId="LiveId" clId="{2777FC83-4F72-DB42-A018-69303E84BE50}" dt="2024-03-17T00:10:25.534" v="94" actId="931"/>
          <ac:spMkLst>
            <pc:docMk/>
            <pc:sldMk cId="3919749002" sldId="298"/>
            <ac:spMk id="2" creationId="{D8EC7B0E-0913-06BC-D81D-CD4BE8A79AD7}"/>
          </ac:spMkLst>
        </pc:spChg>
        <pc:picChg chg="add mod">
          <ac:chgData name="marcos aurelio gularte de castro" userId="67f50566e2aee3b4" providerId="LiveId" clId="{2777FC83-4F72-DB42-A018-69303E84BE50}" dt="2024-03-17T00:10:26.210" v="96" actId="962"/>
          <ac:picMkLst>
            <pc:docMk/>
            <pc:sldMk cId="3919749002" sldId="298"/>
            <ac:picMk id="4" creationId="{7C709511-6448-A362-41FC-24A9EC4DF5A5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10:33.527" v="98" actId="27614"/>
        <pc:sldMkLst>
          <pc:docMk/>
          <pc:sldMk cId="1980675604" sldId="299"/>
        </pc:sldMkLst>
        <pc:spChg chg="del">
          <ac:chgData name="marcos aurelio gularte de castro" userId="67f50566e2aee3b4" providerId="LiveId" clId="{2777FC83-4F72-DB42-A018-69303E84BE50}" dt="2024-03-17T00:10:32.811" v="97" actId="931"/>
          <ac:spMkLst>
            <pc:docMk/>
            <pc:sldMk cId="1980675604" sldId="299"/>
            <ac:spMk id="2" creationId="{8B22D1D0-38BD-F3E2-2C22-FB4970B128AB}"/>
          </ac:spMkLst>
        </pc:spChg>
        <pc:picChg chg="add mod">
          <ac:chgData name="marcos aurelio gularte de castro" userId="67f50566e2aee3b4" providerId="LiveId" clId="{2777FC83-4F72-DB42-A018-69303E84BE50}" dt="2024-03-17T00:10:33.527" v="98" actId="27614"/>
          <ac:picMkLst>
            <pc:docMk/>
            <pc:sldMk cId="1980675604" sldId="299"/>
            <ac:picMk id="4" creationId="{F6D23ED3-E05D-E8EB-138D-B01D7BF16875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10:38.235" v="101" actId="962"/>
        <pc:sldMkLst>
          <pc:docMk/>
          <pc:sldMk cId="280676775" sldId="300"/>
        </pc:sldMkLst>
        <pc:spChg chg="del">
          <ac:chgData name="marcos aurelio gularte de castro" userId="67f50566e2aee3b4" providerId="LiveId" clId="{2777FC83-4F72-DB42-A018-69303E84BE50}" dt="2024-03-17T00:10:37.508" v="99" actId="931"/>
          <ac:spMkLst>
            <pc:docMk/>
            <pc:sldMk cId="280676775" sldId="300"/>
            <ac:spMk id="2" creationId="{2B05FD32-0AF6-07DB-A48C-6F95C9FB9073}"/>
          </ac:spMkLst>
        </pc:spChg>
        <pc:picChg chg="add mod">
          <ac:chgData name="marcos aurelio gularte de castro" userId="67f50566e2aee3b4" providerId="LiveId" clId="{2777FC83-4F72-DB42-A018-69303E84BE50}" dt="2024-03-17T00:10:38.235" v="101" actId="962"/>
          <ac:picMkLst>
            <pc:docMk/>
            <pc:sldMk cId="280676775" sldId="300"/>
            <ac:picMk id="4" creationId="{B7390645-40E2-1012-F40B-9E85E61A7437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10:45.881" v="104" actId="962"/>
        <pc:sldMkLst>
          <pc:docMk/>
          <pc:sldMk cId="4088117032" sldId="301"/>
        </pc:sldMkLst>
        <pc:spChg chg="del">
          <ac:chgData name="marcos aurelio gularte de castro" userId="67f50566e2aee3b4" providerId="LiveId" clId="{2777FC83-4F72-DB42-A018-69303E84BE50}" dt="2024-03-17T00:10:45.106" v="102" actId="931"/>
          <ac:spMkLst>
            <pc:docMk/>
            <pc:sldMk cId="4088117032" sldId="301"/>
            <ac:spMk id="2" creationId="{95A983E7-2FE0-D1A2-A461-1E5CB67BCB3E}"/>
          </ac:spMkLst>
        </pc:spChg>
        <pc:picChg chg="add mod">
          <ac:chgData name="marcos aurelio gularte de castro" userId="67f50566e2aee3b4" providerId="LiveId" clId="{2777FC83-4F72-DB42-A018-69303E84BE50}" dt="2024-03-17T00:10:45.881" v="104" actId="962"/>
          <ac:picMkLst>
            <pc:docMk/>
            <pc:sldMk cId="4088117032" sldId="301"/>
            <ac:picMk id="4" creationId="{9421E90D-1ADB-1C15-A5B5-375F31DD4A78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10:55.559" v="107" actId="962"/>
        <pc:sldMkLst>
          <pc:docMk/>
          <pc:sldMk cId="3188509177" sldId="302"/>
        </pc:sldMkLst>
        <pc:spChg chg="del">
          <ac:chgData name="marcos aurelio gularte de castro" userId="67f50566e2aee3b4" providerId="LiveId" clId="{2777FC83-4F72-DB42-A018-69303E84BE50}" dt="2024-03-17T00:10:55.073" v="105" actId="931"/>
          <ac:spMkLst>
            <pc:docMk/>
            <pc:sldMk cId="3188509177" sldId="302"/>
            <ac:spMk id="2" creationId="{4FEAE1D4-7B34-8427-079C-8595B4FAF048}"/>
          </ac:spMkLst>
        </pc:spChg>
        <pc:picChg chg="add mod">
          <ac:chgData name="marcos aurelio gularte de castro" userId="67f50566e2aee3b4" providerId="LiveId" clId="{2777FC83-4F72-DB42-A018-69303E84BE50}" dt="2024-03-17T00:10:55.559" v="107" actId="962"/>
          <ac:picMkLst>
            <pc:docMk/>
            <pc:sldMk cId="3188509177" sldId="302"/>
            <ac:picMk id="4" creationId="{6418EA0E-A855-EB77-E579-AAD596D8BBAD}"/>
          </ac:picMkLst>
        </pc:picChg>
      </pc:sldChg>
      <pc:sldChg chg="addSp delSp modSp new mod">
        <pc:chgData name="marcos aurelio gularte de castro" userId="67f50566e2aee3b4" providerId="LiveId" clId="{2777FC83-4F72-DB42-A018-69303E84BE50}" dt="2024-03-17T00:11:03.449" v="110" actId="962"/>
        <pc:sldMkLst>
          <pc:docMk/>
          <pc:sldMk cId="2509327302" sldId="303"/>
        </pc:sldMkLst>
        <pc:spChg chg="del">
          <ac:chgData name="marcos aurelio gularte de castro" userId="67f50566e2aee3b4" providerId="LiveId" clId="{2777FC83-4F72-DB42-A018-69303E84BE50}" dt="2024-03-17T00:11:02.762" v="108" actId="931"/>
          <ac:spMkLst>
            <pc:docMk/>
            <pc:sldMk cId="2509327302" sldId="303"/>
            <ac:spMk id="2" creationId="{3E6B0540-F1ED-8FE3-C1D5-133A3AC3F2DC}"/>
          </ac:spMkLst>
        </pc:spChg>
        <pc:picChg chg="add mod">
          <ac:chgData name="marcos aurelio gularte de castro" userId="67f50566e2aee3b4" providerId="LiveId" clId="{2777FC83-4F72-DB42-A018-69303E84BE50}" dt="2024-03-17T00:11:03.449" v="110" actId="962"/>
          <ac:picMkLst>
            <pc:docMk/>
            <pc:sldMk cId="2509327302" sldId="303"/>
            <ac:picMk id="4" creationId="{9A959718-A0AC-CFB7-CD0E-AAC10CDBD8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21F2-0D81-48E0-ABC9-674D394BF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3D4D7-F717-694D-0EDA-E74BAC1D3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F009B-E74F-783C-4AF2-43CC452A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140B71-FC44-E155-7A25-5802DE0D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BD6C54-71FC-287C-B96D-2641CC77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44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6ADB1F-DCE6-5835-3D65-76D9AB6FF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5038" y="0"/>
            <a:ext cx="1219703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6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2DDE5-9729-BC0B-4CA8-10A7D3C9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C8EB2-655C-748E-5B93-17C091C2F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A42B5E-FCDF-CEB8-55DD-F0016FDA1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85E6BC-CB46-7657-AABC-77DD7A7B7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BBD299-023A-83DF-0AA7-39753DF33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3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1426C37E-E710-86F2-0761-97A2FA115A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214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editada de uma pessoa&#10;&#10;Descrição gerada automaticamente com confiança baixa">
            <a:extLst>
              <a:ext uri="{FF2B5EF4-FFF2-40B4-BE49-F238E27FC236}">
                <a16:creationId xmlns:a16="http://schemas.microsoft.com/office/drawing/2014/main" id="{63BCCDD3-BA9E-B55F-ABD9-F8F288A1F5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68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BBBF7F8D-1AA0-33F4-136B-3C7BFA6F23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37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0AA1B783-D3FE-2716-5047-CE7FD69631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90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Mesa de vidro&#10;&#10;Descrição gerada automaticamente com confiança média">
            <a:extLst>
              <a:ext uri="{FF2B5EF4-FFF2-40B4-BE49-F238E27FC236}">
                <a16:creationId xmlns:a16="http://schemas.microsoft.com/office/drawing/2014/main" id="{88A6CC52-C7BC-6E00-E562-A5C7D0F13D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396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F4802F11-2B18-6D1A-AC29-67E2F937C7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9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iagrama&#10;&#10;Descrição gerada automaticamente com confiança baixa">
            <a:extLst>
              <a:ext uri="{FF2B5EF4-FFF2-40B4-BE49-F238E27FC236}">
                <a16:creationId xmlns:a16="http://schemas.microsoft.com/office/drawing/2014/main" id="{72BE3847-7819-5FCE-9E6E-B7D5DB32F8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472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, chat ou mensagem de texto&#10;&#10;Descrição gerada automaticamente">
            <a:extLst>
              <a:ext uri="{FF2B5EF4-FFF2-40B4-BE49-F238E27FC236}">
                <a16:creationId xmlns:a16="http://schemas.microsoft.com/office/drawing/2014/main" id="{09F22FA6-04D6-C760-336C-68865058F3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286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CC82E956-2095-0F8F-8303-96118ED7FF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957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cerca, ao ar livre, mesa, mulher&#10;&#10;Descrição gerada automaticamente">
            <a:extLst>
              <a:ext uri="{FF2B5EF4-FFF2-40B4-BE49-F238E27FC236}">
                <a16:creationId xmlns:a16="http://schemas.microsoft.com/office/drawing/2014/main" id="{89B9EDC2-A52D-E2F4-DAFA-B09835F606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41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mesa, homem&#10;&#10;Descrição gerada automaticamente">
            <a:extLst>
              <a:ext uri="{FF2B5EF4-FFF2-40B4-BE49-F238E27FC236}">
                <a16:creationId xmlns:a16="http://schemas.microsoft.com/office/drawing/2014/main" id="{A845EDFF-CB13-B7FD-2770-ECC0952F90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54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C97C0CAC-65B3-656B-37FB-68B7AA415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534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Mulher com as mãos&#10;&#10;Descrição gerada automaticamente com confiança média">
            <a:extLst>
              <a:ext uri="{FF2B5EF4-FFF2-40B4-BE49-F238E27FC236}">
                <a16:creationId xmlns:a16="http://schemas.microsoft.com/office/drawing/2014/main" id="{43D10142-6D09-067D-02C9-A88D484238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95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editada de uma montanha&#10;&#10;Descrição gerada automaticamente com confiança média">
            <a:extLst>
              <a:ext uri="{FF2B5EF4-FFF2-40B4-BE49-F238E27FC236}">
                <a16:creationId xmlns:a16="http://schemas.microsoft.com/office/drawing/2014/main" id="{3C2B1A32-D933-C3B4-DAC6-A33F770591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51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Homem de camisa xadrez&#10;&#10;Descrição gerada automaticamente com confiança média">
            <a:extLst>
              <a:ext uri="{FF2B5EF4-FFF2-40B4-BE49-F238E27FC236}">
                <a16:creationId xmlns:a16="http://schemas.microsoft.com/office/drawing/2014/main" id="{76BC5573-5A44-4B16-08D1-30D1FF930A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478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homem, água, segurando, mulher&#10;&#10;Descrição gerada automaticamente">
            <a:extLst>
              <a:ext uri="{FF2B5EF4-FFF2-40B4-BE49-F238E27FC236}">
                <a16:creationId xmlns:a16="http://schemas.microsoft.com/office/drawing/2014/main" id="{7C709511-6448-A362-41FC-24A9EC4DF5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974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F6D23ED3-E05D-E8EB-138D-B01D7BF168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067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homem, andando de, em pé&#10;&#10;Descrição gerada automaticamente">
            <a:extLst>
              <a:ext uri="{FF2B5EF4-FFF2-40B4-BE49-F238E27FC236}">
                <a16:creationId xmlns:a16="http://schemas.microsoft.com/office/drawing/2014/main" id="{B7390645-40E2-1012-F40B-9E85E61A74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montanha ao fundo&#10;&#10;Descrição gerada automaticamente">
            <a:extLst>
              <a:ext uri="{FF2B5EF4-FFF2-40B4-BE49-F238E27FC236}">
                <a16:creationId xmlns:a16="http://schemas.microsoft.com/office/drawing/2014/main" id="{9421E90D-1ADB-1C15-A5B5-375F31DD4A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811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Site&#10;&#10;Descrição gerada automaticamente com confiança média">
            <a:extLst>
              <a:ext uri="{FF2B5EF4-FFF2-40B4-BE49-F238E27FC236}">
                <a16:creationId xmlns:a16="http://schemas.microsoft.com/office/drawing/2014/main" id="{6418EA0E-A855-EB77-E579-AAD596D8BB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85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capturada de tela de celular com montanha ao fundo&#10;&#10;Descrição gerada automaticamente">
            <a:extLst>
              <a:ext uri="{FF2B5EF4-FFF2-40B4-BE49-F238E27FC236}">
                <a16:creationId xmlns:a16="http://schemas.microsoft.com/office/drawing/2014/main" id="{9A959718-A0AC-CFB7-CD0E-AAC10CDBD8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93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94158134-F36D-3F87-E3DE-B2CED2067B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07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8B26D629-8389-6617-F024-4FD61BCDF1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82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jovem, homem&#10;&#10;Descrição gerada automaticamente">
            <a:extLst>
              <a:ext uri="{FF2B5EF4-FFF2-40B4-BE49-F238E27FC236}">
                <a16:creationId xmlns:a16="http://schemas.microsoft.com/office/drawing/2014/main" id="{C074E5A3-D75F-139A-F232-B3C4FE7A72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47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52A227A8-FA13-173E-7893-215BACE84E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87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7C7DC26F-498E-662A-8C2F-9F2213128D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698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10E0DCBB-F5B5-1FE9-149E-1DAD56763D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98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água, pássaro&#10;&#10;Descrição gerada automaticamente">
            <a:extLst>
              <a:ext uri="{FF2B5EF4-FFF2-40B4-BE49-F238E27FC236}">
                <a16:creationId xmlns:a16="http://schemas.microsoft.com/office/drawing/2014/main" id="{3F02265B-DEC2-54E3-B6B3-141AF57E0C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30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editada de uma montanha&#10;&#10;Descrição gerada automaticamente com confiança média">
            <a:extLst>
              <a:ext uri="{FF2B5EF4-FFF2-40B4-BE49-F238E27FC236}">
                <a16:creationId xmlns:a16="http://schemas.microsoft.com/office/drawing/2014/main" id="{A5DA9863-C801-F3F3-B1B2-829A781293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570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Macintosh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marcos aurelio gularte de castro</cp:lastModifiedBy>
  <cp:revision>1</cp:revision>
  <dcterms:created xsi:type="dcterms:W3CDTF">2024-03-16T22:23:32Z</dcterms:created>
  <dcterms:modified xsi:type="dcterms:W3CDTF">2024-03-17T00:11:36Z</dcterms:modified>
</cp:coreProperties>
</file>