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6F33C-A124-C84F-A374-F2B95E9A7365}" v="24" dt="2024-03-17T00:12:04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7B16F33C-A124-C84F-A374-F2B95E9A7365}"/>
    <pc:docChg chg="undo custSel addSld delSld modSld">
      <pc:chgData name="marcos aurelio gularte de castro" userId="67f50566e2aee3b4" providerId="LiveId" clId="{7B16F33C-A124-C84F-A374-F2B95E9A7365}" dt="2024-03-17T00:12:04.786" v="95" actId="962"/>
      <pc:docMkLst>
        <pc:docMk/>
      </pc:docMkLst>
      <pc:sldChg chg="addSp delSp modSp mod">
        <pc:chgData name="marcos aurelio gularte de castro" userId="67f50566e2aee3b4" providerId="LiveId" clId="{7B16F33C-A124-C84F-A374-F2B95E9A7365}" dt="2024-03-17T00:11:54.991" v="91" actId="962"/>
        <pc:sldMkLst>
          <pc:docMk/>
          <pc:sldMk cId="712140367" sldId="256"/>
        </pc:sldMkLst>
        <pc:spChg chg="add del mod">
          <ac:chgData name="marcos aurelio gularte de castro" userId="67f50566e2aee3b4" providerId="LiveId" clId="{7B16F33C-A124-C84F-A374-F2B95E9A7365}" dt="2024-03-17T00:11:54.378" v="89" actId="931"/>
          <ac:spMkLst>
            <pc:docMk/>
            <pc:sldMk cId="712140367" sldId="256"/>
            <ac:spMk id="3" creationId="{64C25348-13BC-14F9-9674-B2928B383363}"/>
          </ac:spMkLst>
        </pc:spChg>
        <pc:picChg chg="add mod">
          <ac:chgData name="marcos aurelio gularte de castro" userId="67f50566e2aee3b4" providerId="LiveId" clId="{7B16F33C-A124-C84F-A374-F2B95E9A7365}" dt="2024-03-17T00:11:54.991" v="91" actId="962"/>
          <ac:picMkLst>
            <pc:docMk/>
            <pc:sldMk cId="712140367" sldId="256"/>
            <ac:picMk id="5" creationId="{8AD2323D-8333-C832-FF09-E970F54EE0DB}"/>
          </ac:picMkLst>
        </pc:picChg>
        <pc:picChg chg="del">
          <ac:chgData name="marcos aurelio gularte de castro" userId="67f50566e2aee3b4" providerId="LiveId" clId="{7B16F33C-A124-C84F-A374-F2B95E9A7365}" dt="2024-03-17T00:11:50.414" v="88" actId="478"/>
          <ac:picMkLst>
            <pc:docMk/>
            <pc:sldMk cId="712140367" sldId="256"/>
            <ac:picMk id="6" creationId="{F185BB70-4B41-0F9C-84C6-7A93E05BA68A}"/>
          </ac:picMkLst>
        </pc:picChg>
      </pc:sldChg>
      <pc:sldChg chg="addSp delSp modSp mod">
        <pc:chgData name="marcos aurelio gularte de castro" userId="67f50566e2aee3b4" providerId="LiveId" clId="{7B16F33C-A124-C84F-A374-F2B95E9A7365}" dt="2024-03-17T00:12:04.786" v="95" actId="962"/>
        <pc:sldMkLst>
          <pc:docMk/>
          <pc:sldMk cId="3560742517" sldId="276"/>
        </pc:sldMkLst>
        <pc:spChg chg="add del mod">
          <ac:chgData name="marcos aurelio gularte de castro" userId="67f50566e2aee3b4" providerId="LiveId" clId="{7B16F33C-A124-C84F-A374-F2B95E9A7365}" dt="2024-03-17T00:12:04.260" v="93" actId="931"/>
          <ac:spMkLst>
            <pc:docMk/>
            <pc:sldMk cId="3560742517" sldId="276"/>
            <ac:spMk id="3" creationId="{6E36A7F6-A3F6-7ED0-BA34-582AF5BD297B}"/>
          </ac:spMkLst>
        </pc:spChg>
        <pc:picChg chg="add mod">
          <ac:chgData name="marcos aurelio gularte de castro" userId="67f50566e2aee3b4" providerId="LiveId" clId="{7B16F33C-A124-C84F-A374-F2B95E9A7365}" dt="2024-03-17T00:12:04.786" v="95" actId="962"/>
          <ac:picMkLst>
            <pc:docMk/>
            <pc:sldMk cId="3560742517" sldId="276"/>
            <ac:picMk id="5" creationId="{6D0F1A5A-C196-DF5C-3B8A-9F447E1F4389}"/>
          </ac:picMkLst>
        </pc:picChg>
        <pc:picChg chg="del">
          <ac:chgData name="marcos aurelio gularte de castro" userId="67f50566e2aee3b4" providerId="LiveId" clId="{7B16F33C-A124-C84F-A374-F2B95E9A7365}" dt="2024-03-17T00:11:57.828" v="92" actId="478"/>
          <ac:picMkLst>
            <pc:docMk/>
            <pc:sldMk cId="3560742517" sldId="276"/>
            <ac:picMk id="8" creationId="{6485A360-CCB4-CDA8-6982-1C04ABFACFB9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25.588" v="21" actId="962"/>
        <pc:sldMkLst>
          <pc:docMk/>
          <pc:sldMk cId="1534534415" sldId="277"/>
        </pc:sldMkLst>
        <pc:spChg chg="del">
          <ac:chgData name="marcos aurelio gularte de castro" userId="67f50566e2aee3b4" providerId="LiveId" clId="{7B16F33C-A124-C84F-A374-F2B95E9A7365}" dt="2024-03-17T00:05:24.837" v="19" actId="931"/>
          <ac:spMkLst>
            <pc:docMk/>
            <pc:sldMk cId="1534534415" sldId="277"/>
            <ac:spMk id="2" creationId="{8492C69F-7B55-EBED-7238-30C7266288A0}"/>
          </ac:spMkLst>
        </pc:spChg>
        <pc:picChg chg="add mod">
          <ac:chgData name="marcos aurelio gularte de castro" userId="67f50566e2aee3b4" providerId="LiveId" clId="{7B16F33C-A124-C84F-A374-F2B95E9A7365}" dt="2024-03-17T00:05:25.588" v="21" actId="962"/>
          <ac:picMkLst>
            <pc:docMk/>
            <pc:sldMk cId="1534534415" sldId="277"/>
            <ac:picMk id="4" creationId="{77EE151F-21A4-7318-695F-A91AC8E0429C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30.953" v="23" actId="27614"/>
        <pc:sldMkLst>
          <pc:docMk/>
          <pc:sldMk cId="2221563342" sldId="278"/>
        </pc:sldMkLst>
        <pc:spChg chg="del">
          <ac:chgData name="marcos aurelio gularte de castro" userId="67f50566e2aee3b4" providerId="LiveId" clId="{7B16F33C-A124-C84F-A374-F2B95E9A7365}" dt="2024-03-17T00:05:30.270" v="22" actId="931"/>
          <ac:spMkLst>
            <pc:docMk/>
            <pc:sldMk cId="2221563342" sldId="278"/>
            <ac:spMk id="2" creationId="{1674F9AA-DED7-442E-EA59-A5E55C2EA787}"/>
          </ac:spMkLst>
        </pc:spChg>
        <pc:picChg chg="add mod">
          <ac:chgData name="marcos aurelio gularte de castro" userId="67f50566e2aee3b4" providerId="LiveId" clId="{7B16F33C-A124-C84F-A374-F2B95E9A7365}" dt="2024-03-17T00:05:30.953" v="23" actId="27614"/>
          <ac:picMkLst>
            <pc:docMk/>
            <pc:sldMk cId="2221563342" sldId="278"/>
            <ac:picMk id="4" creationId="{6A762FD0-9119-0516-2496-FD86181C0932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34.394" v="26" actId="962"/>
        <pc:sldMkLst>
          <pc:docMk/>
          <pc:sldMk cId="2889025852" sldId="279"/>
        </pc:sldMkLst>
        <pc:spChg chg="del">
          <ac:chgData name="marcos aurelio gularte de castro" userId="67f50566e2aee3b4" providerId="LiveId" clId="{7B16F33C-A124-C84F-A374-F2B95E9A7365}" dt="2024-03-17T00:05:33.906" v="24" actId="931"/>
          <ac:spMkLst>
            <pc:docMk/>
            <pc:sldMk cId="2889025852" sldId="279"/>
            <ac:spMk id="2" creationId="{0B264270-8A49-DFCB-F18A-27E07FC6D361}"/>
          </ac:spMkLst>
        </pc:spChg>
        <pc:picChg chg="add mod">
          <ac:chgData name="marcos aurelio gularte de castro" userId="67f50566e2aee3b4" providerId="LiveId" clId="{7B16F33C-A124-C84F-A374-F2B95E9A7365}" dt="2024-03-17T00:05:34.394" v="26" actId="962"/>
          <ac:picMkLst>
            <pc:docMk/>
            <pc:sldMk cId="2889025852" sldId="279"/>
            <ac:picMk id="4" creationId="{C70EF8E1-4378-680E-761D-0276265A849A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39.155" v="29" actId="962"/>
        <pc:sldMkLst>
          <pc:docMk/>
          <pc:sldMk cId="3337530156" sldId="280"/>
        </pc:sldMkLst>
        <pc:spChg chg="del">
          <ac:chgData name="marcos aurelio gularte de castro" userId="67f50566e2aee3b4" providerId="LiveId" clId="{7B16F33C-A124-C84F-A374-F2B95E9A7365}" dt="2024-03-17T00:05:38.571" v="27" actId="931"/>
          <ac:spMkLst>
            <pc:docMk/>
            <pc:sldMk cId="3337530156" sldId="280"/>
            <ac:spMk id="2" creationId="{BCF98DE9-C0AA-09ED-22D2-0B124BD073A3}"/>
          </ac:spMkLst>
        </pc:spChg>
        <pc:picChg chg="add mod">
          <ac:chgData name="marcos aurelio gularte de castro" userId="67f50566e2aee3b4" providerId="LiveId" clId="{7B16F33C-A124-C84F-A374-F2B95E9A7365}" dt="2024-03-17T00:05:39.155" v="29" actId="962"/>
          <ac:picMkLst>
            <pc:docMk/>
            <pc:sldMk cId="3337530156" sldId="280"/>
            <ac:picMk id="4" creationId="{2D90A365-AA20-E088-1E5E-80B40EA56957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44.132" v="32" actId="962"/>
        <pc:sldMkLst>
          <pc:docMk/>
          <pc:sldMk cId="4191796885" sldId="281"/>
        </pc:sldMkLst>
        <pc:spChg chg="del">
          <ac:chgData name="marcos aurelio gularte de castro" userId="67f50566e2aee3b4" providerId="LiveId" clId="{7B16F33C-A124-C84F-A374-F2B95E9A7365}" dt="2024-03-17T00:05:43.454" v="30" actId="931"/>
          <ac:spMkLst>
            <pc:docMk/>
            <pc:sldMk cId="4191796885" sldId="281"/>
            <ac:spMk id="2" creationId="{5823D566-00A2-2D81-8CA0-D6CA325D5915}"/>
          </ac:spMkLst>
        </pc:spChg>
        <pc:picChg chg="add mod">
          <ac:chgData name="marcos aurelio gularte de castro" userId="67f50566e2aee3b4" providerId="LiveId" clId="{7B16F33C-A124-C84F-A374-F2B95E9A7365}" dt="2024-03-17T00:05:44.132" v="32" actId="962"/>
          <ac:picMkLst>
            <pc:docMk/>
            <pc:sldMk cId="4191796885" sldId="281"/>
            <ac:picMk id="4" creationId="{658E7F1B-0DE9-DC6D-299E-DEBA95E2410E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49.718" v="35" actId="962"/>
        <pc:sldMkLst>
          <pc:docMk/>
          <pc:sldMk cId="2586490882" sldId="282"/>
        </pc:sldMkLst>
        <pc:spChg chg="del">
          <ac:chgData name="marcos aurelio gularte de castro" userId="67f50566e2aee3b4" providerId="LiveId" clId="{7B16F33C-A124-C84F-A374-F2B95E9A7365}" dt="2024-03-17T00:05:49.303" v="33" actId="931"/>
          <ac:spMkLst>
            <pc:docMk/>
            <pc:sldMk cId="2586490882" sldId="282"/>
            <ac:spMk id="2" creationId="{BDCC0860-079D-4089-60FC-967C40C7C355}"/>
          </ac:spMkLst>
        </pc:spChg>
        <pc:picChg chg="add mod">
          <ac:chgData name="marcos aurelio gularte de castro" userId="67f50566e2aee3b4" providerId="LiveId" clId="{7B16F33C-A124-C84F-A374-F2B95E9A7365}" dt="2024-03-17T00:05:49.718" v="35" actId="962"/>
          <ac:picMkLst>
            <pc:docMk/>
            <pc:sldMk cId="2586490882" sldId="282"/>
            <ac:picMk id="4" creationId="{ABCAC873-3D28-B8D8-BA2D-CCF0274BF7AE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54.629" v="38" actId="962"/>
        <pc:sldMkLst>
          <pc:docMk/>
          <pc:sldMk cId="1657901766" sldId="283"/>
        </pc:sldMkLst>
        <pc:spChg chg="del">
          <ac:chgData name="marcos aurelio gularte de castro" userId="67f50566e2aee3b4" providerId="LiveId" clId="{7B16F33C-A124-C84F-A374-F2B95E9A7365}" dt="2024-03-17T00:05:54.048" v="36" actId="931"/>
          <ac:spMkLst>
            <pc:docMk/>
            <pc:sldMk cId="1657901766" sldId="283"/>
            <ac:spMk id="2" creationId="{FEDEED07-C74B-C329-E8C2-CA3AD6D5965A}"/>
          </ac:spMkLst>
        </pc:spChg>
        <pc:picChg chg="add mod">
          <ac:chgData name="marcos aurelio gularte de castro" userId="67f50566e2aee3b4" providerId="LiveId" clId="{7B16F33C-A124-C84F-A374-F2B95E9A7365}" dt="2024-03-17T00:05:54.629" v="38" actId="962"/>
          <ac:picMkLst>
            <pc:docMk/>
            <pc:sldMk cId="1657901766" sldId="283"/>
            <ac:picMk id="4" creationId="{4602F2E2-3875-32D9-3EAE-4E3A91BAF4E7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5:59.574" v="41" actId="962"/>
        <pc:sldMkLst>
          <pc:docMk/>
          <pc:sldMk cId="1847401532" sldId="284"/>
        </pc:sldMkLst>
        <pc:spChg chg="del">
          <ac:chgData name="marcos aurelio gularte de castro" userId="67f50566e2aee3b4" providerId="LiveId" clId="{7B16F33C-A124-C84F-A374-F2B95E9A7365}" dt="2024-03-17T00:05:58.885" v="39" actId="931"/>
          <ac:spMkLst>
            <pc:docMk/>
            <pc:sldMk cId="1847401532" sldId="284"/>
            <ac:spMk id="2" creationId="{8D1F6242-778A-8639-AA7E-EBE5787A5A8E}"/>
          </ac:spMkLst>
        </pc:spChg>
        <pc:picChg chg="add mod">
          <ac:chgData name="marcos aurelio gularte de castro" userId="67f50566e2aee3b4" providerId="LiveId" clId="{7B16F33C-A124-C84F-A374-F2B95E9A7365}" dt="2024-03-17T00:05:59.574" v="41" actId="962"/>
          <ac:picMkLst>
            <pc:docMk/>
            <pc:sldMk cId="1847401532" sldId="284"/>
            <ac:picMk id="4" creationId="{FD216F35-1867-F990-BF4F-CE5E2AEE6D99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04.254" v="44" actId="962"/>
        <pc:sldMkLst>
          <pc:docMk/>
          <pc:sldMk cId="1887887687" sldId="285"/>
        </pc:sldMkLst>
        <pc:spChg chg="del">
          <ac:chgData name="marcos aurelio gularte de castro" userId="67f50566e2aee3b4" providerId="LiveId" clId="{7B16F33C-A124-C84F-A374-F2B95E9A7365}" dt="2024-03-17T00:06:03.571" v="42" actId="931"/>
          <ac:spMkLst>
            <pc:docMk/>
            <pc:sldMk cId="1887887687" sldId="285"/>
            <ac:spMk id="2" creationId="{5D5C817C-718C-F5C7-C1FD-95006BDAE7F5}"/>
          </ac:spMkLst>
        </pc:spChg>
        <pc:picChg chg="add mod">
          <ac:chgData name="marcos aurelio gularte de castro" userId="67f50566e2aee3b4" providerId="LiveId" clId="{7B16F33C-A124-C84F-A374-F2B95E9A7365}" dt="2024-03-17T00:06:04.254" v="44" actId="962"/>
          <ac:picMkLst>
            <pc:docMk/>
            <pc:sldMk cId="1887887687" sldId="285"/>
            <ac:picMk id="4" creationId="{50635343-592A-E81B-4963-EE4EDDABAB3C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08.982" v="47" actId="962"/>
        <pc:sldMkLst>
          <pc:docMk/>
          <pc:sldMk cId="3899458095" sldId="286"/>
        </pc:sldMkLst>
        <pc:spChg chg="del">
          <ac:chgData name="marcos aurelio gularte de castro" userId="67f50566e2aee3b4" providerId="LiveId" clId="{7B16F33C-A124-C84F-A374-F2B95E9A7365}" dt="2024-03-17T00:06:08.296" v="45" actId="931"/>
          <ac:spMkLst>
            <pc:docMk/>
            <pc:sldMk cId="3899458095" sldId="286"/>
            <ac:spMk id="2" creationId="{730309DA-6100-C5C5-06AA-57AB27486B9B}"/>
          </ac:spMkLst>
        </pc:spChg>
        <pc:picChg chg="add mod">
          <ac:chgData name="marcos aurelio gularte de castro" userId="67f50566e2aee3b4" providerId="LiveId" clId="{7B16F33C-A124-C84F-A374-F2B95E9A7365}" dt="2024-03-17T00:06:08.982" v="47" actId="962"/>
          <ac:picMkLst>
            <pc:docMk/>
            <pc:sldMk cId="3899458095" sldId="286"/>
            <ac:picMk id="4" creationId="{C9DA14A7-72D9-2AED-DC1B-76990ED20807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16.070" v="49" actId="27614"/>
        <pc:sldMkLst>
          <pc:docMk/>
          <pc:sldMk cId="1769094477" sldId="287"/>
        </pc:sldMkLst>
        <pc:spChg chg="del">
          <ac:chgData name="marcos aurelio gularte de castro" userId="67f50566e2aee3b4" providerId="LiveId" clId="{7B16F33C-A124-C84F-A374-F2B95E9A7365}" dt="2024-03-17T00:06:15.481" v="48" actId="931"/>
          <ac:spMkLst>
            <pc:docMk/>
            <pc:sldMk cId="1769094477" sldId="287"/>
            <ac:spMk id="2" creationId="{3D16EA12-21B4-03BC-B9C2-9EF8D0C360CB}"/>
          </ac:spMkLst>
        </pc:spChg>
        <pc:picChg chg="add mod">
          <ac:chgData name="marcos aurelio gularte de castro" userId="67f50566e2aee3b4" providerId="LiveId" clId="{7B16F33C-A124-C84F-A374-F2B95E9A7365}" dt="2024-03-17T00:06:16.070" v="49" actId="27614"/>
          <ac:picMkLst>
            <pc:docMk/>
            <pc:sldMk cId="1769094477" sldId="287"/>
            <ac:picMk id="4" creationId="{EF720EDF-0208-7CF3-6300-97F4E96F7660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20.756" v="52" actId="962"/>
        <pc:sldMkLst>
          <pc:docMk/>
          <pc:sldMk cId="308212442" sldId="288"/>
        </pc:sldMkLst>
        <pc:spChg chg="del">
          <ac:chgData name="marcos aurelio gularte de castro" userId="67f50566e2aee3b4" providerId="LiveId" clId="{7B16F33C-A124-C84F-A374-F2B95E9A7365}" dt="2024-03-17T00:06:20.167" v="50" actId="931"/>
          <ac:spMkLst>
            <pc:docMk/>
            <pc:sldMk cId="308212442" sldId="288"/>
            <ac:spMk id="2" creationId="{B25F7231-CC60-9974-DEB3-28A7677B74D3}"/>
          </ac:spMkLst>
        </pc:spChg>
        <pc:picChg chg="add mod">
          <ac:chgData name="marcos aurelio gularte de castro" userId="67f50566e2aee3b4" providerId="LiveId" clId="{7B16F33C-A124-C84F-A374-F2B95E9A7365}" dt="2024-03-17T00:06:20.756" v="52" actId="962"/>
          <ac:picMkLst>
            <pc:docMk/>
            <pc:sldMk cId="308212442" sldId="288"/>
            <ac:picMk id="4" creationId="{000EE00A-588F-4E62-0874-2DDEF0DDC928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28.970" v="55" actId="962"/>
        <pc:sldMkLst>
          <pc:docMk/>
          <pc:sldMk cId="1110734795" sldId="289"/>
        </pc:sldMkLst>
        <pc:spChg chg="del">
          <ac:chgData name="marcos aurelio gularte de castro" userId="67f50566e2aee3b4" providerId="LiveId" clId="{7B16F33C-A124-C84F-A374-F2B95E9A7365}" dt="2024-03-17T00:06:28.284" v="53" actId="931"/>
          <ac:spMkLst>
            <pc:docMk/>
            <pc:sldMk cId="1110734795" sldId="289"/>
            <ac:spMk id="2" creationId="{820623F5-19E0-1BD9-0DEB-849BD1DC251D}"/>
          </ac:spMkLst>
        </pc:spChg>
        <pc:picChg chg="add mod">
          <ac:chgData name="marcos aurelio gularte de castro" userId="67f50566e2aee3b4" providerId="LiveId" clId="{7B16F33C-A124-C84F-A374-F2B95E9A7365}" dt="2024-03-17T00:06:28.970" v="55" actId="962"/>
          <ac:picMkLst>
            <pc:docMk/>
            <pc:sldMk cId="1110734795" sldId="289"/>
            <ac:picMk id="4" creationId="{24F12D1A-F32C-3E89-B64A-E8650AC38AAA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32.514" v="58" actId="962"/>
        <pc:sldMkLst>
          <pc:docMk/>
          <pc:sldMk cId="2779687509" sldId="290"/>
        </pc:sldMkLst>
        <pc:spChg chg="del">
          <ac:chgData name="marcos aurelio gularte de castro" userId="67f50566e2aee3b4" providerId="LiveId" clId="{7B16F33C-A124-C84F-A374-F2B95E9A7365}" dt="2024-03-17T00:06:32.031" v="56" actId="931"/>
          <ac:spMkLst>
            <pc:docMk/>
            <pc:sldMk cId="2779687509" sldId="290"/>
            <ac:spMk id="2" creationId="{DB4EC572-AE53-7501-B523-0B2EE167BB37}"/>
          </ac:spMkLst>
        </pc:spChg>
        <pc:picChg chg="add mod">
          <ac:chgData name="marcos aurelio gularte de castro" userId="67f50566e2aee3b4" providerId="LiveId" clId="{7B16F33C-A124-C84F-A374-F2B95E9A7365}" dt="2024-03-17T00:06:32.514" v="58" actId="962"/>
          <ac:picMkLst>
            <pc:docMk/>
            <pc:sldMk cId="2779687509" sldId="290"/>
            <ac:picMk id="4" creationId="{EB907629-7CCA-34D9-9D1F-3B029A85B5DA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6:37.123" v="61" actId="962"/>
        <pc:sldMkLst>
          <pc:docMk/>
          <pc:sldMk cId="1192484206" sldId="291"/>
        </pc:sldMkLst>
        <pc:spChg chg="del">
          <ac:chgData name="marcos aurelio gularte de castro" userId="67f50566e2aee3b4" providerId="LiveId" clId="{7B16F33C-A124-C84F-A374-F2B95E9A7365}" dt="2024-03-17T00:06:36.545" v="59" actId="931"/>
          <ac:spMkLst>
            <pc:docMk/>
            <pc:sldMk cId="1192484206" sldId="291"/>
            <ac:spMk id="2" creationId="{49AD325B-B8EC-F22B-EFCF-039044F2B12C}"/>
          </ac:spMkLst>
        </pc:spChg>
        <pc:picChg chg="add mod">
          <ac:chgData name="marcos aurelio gularte de castro" userId="67f50566e2aee3b4" providerId="LiveId" clId="{7B16F33C-A124-C84F-A374-F2B95E9A7365}" dt="2024-03-17T00:06:37.123" v="61" actId="962"/>
          <ac:picMkLst>
            <pc:docMk/>
            <pc:sldMk cId="1192484206" sldId="291"/>
            <ac:picMk id="4" creationId="{D926F66A-3857-95FA-7F5C-A11DA0277187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7:33.330" v="87" actId="962"/>
        <pc:sldMkLst>
          <pc:docMk/>
          <pc:sldMk cId="785457259" sldId="292"/>
        </pc:sldMkLst>
        <pc:spChg chg="del">
          <ac:chgData name="marcos aurelio gularte de castro" userId="67f50566e2aee3b4" providerId="LiveId" clId="{7B16F33C-A124-C84F-A374-F2B95E9A7365}" dt="2024-03-17T00:06:40.420" v="62" actId="931"/>
          <ac:spMkLst>
            <pc:docMk/>
            <pc:sldMk cId="785457259" sldId="292"/>
            <ac:spMk id="2" creationId="{C2F41A73-0895-8DF9-10C2-B087B06153BE}"/>
          </ac:spMkLst>
        </pc:spChg>
        <pc:spChg chg="add del mod">
          <ac:chgData name="marcos aurelio gularte de castro" userId="67f50566e2aee3b4" providerId="LiveId" clId="{7B16F33C-A124-C84F-A374-F2B95E9A7365}" dt="2024-03-17T00:07:32.852" v="85" actId="931"/>
          <ac:spMkLst>
            <pc:docMk/>
            <pc:sldMk cId="785457259" sldId="292"/>
            <ac:spMk id="6" creationId="{813A31EE-D82F-A280-4EA5-F2521244A22F}"/>
          </ac:spMkLst>
        </pc:spChg>
        <pc:picChg chg="add del mod">
          <ac:chgData name="marcos aurelio gularte de castro" userId="67f50566e2aee3b4" providerId="LiveId" clId="{7B16F33C-A124-C84F-A374-F2B95E9A7365}" dt="2024-03-17T00:07:28.527" v="84" actId="478"/>
          <ac:picMkLst>
            <pc:docMk/>
            <pc:sldMk cId="785457259" sldId="292"/>
            <ac:picMk id="4" creationId="{59D14505-E551-9C8E-7F6B-2FC884EC55E7}"/>
          </ac:picMkLst>
        </pc:picChg>
        <pc:picChg chg="add mod">
          <ac:chgData name="marcos aurelio gularte de castro" userId="67f50566e2aee3b4" providerId="LiveId" clId="{7B16F33C-A124-C84F-A374-F2B95E9A7365}" dt="2024-03-17T00:07:33.330" v="87" actId="962"/>
          <ac:picMkLst>
            <pc:docMk/>
            <pc:sldMk cId="785457259" sldId="292"/>
            <ac:picMk id="8" creationId="{CC8F4AB9-DDD8-BD5F-8930-C6F451B0DE5A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7:24.553" v="83" actId="962"/>
        <pc:sldMkLst>
          <pc:docMk/>
          <pc:sldMk cId="1591131021" sldId="293"/>
        </pc:sldMkLst>
        <pc:spChg chg="del">
          <ac:chgData name="marcos aurelio gularte de castro" userId="67f50566e2aee3b4" providerId="LiveId" clId="{7B16F33C-A124-C84F-A374-F2B95E9A7365}" dt="2024-03-17T00:06:45.998" v="65" actId="931"/>
          <ac:spMkLst>
            <pc:docMk/>
            <pc:sldMk cId="1591131021" sldId="293"/>
            <ac:spMk id="2" creationId="{3C71AC7B-26F1-C0D9-0DB8-74C3EDBC9F87}"/>
          </ac:spMkLst>
        </pc:spChg>
        <pc:spChg chg="add del mod">
          <ac:chgData name="marcos aurelio gularte de castro" userId="67f50566e2aee3b4" providerId="LiveId" clId="{7B16F33C-A124-C84F-A374-F2B95E9A7365}" dt="2024-03-17T00:07:23.842" v="81" actId="931"/>
          <ac:spMkLst>
            <pc:docMk/>
            <pc:sldMk cId="1591131021" sldId="293"/>
            <ac:spMk id="6" creationId="{AAAE83A4-737D-9307-3303-AE23A92DE383}"/>
          </ac:spMkLst>
        </pc:spChg>
        <pc:picChg chg="add del mod">
          <ac:chgData name="marcos aurelio gularte de castro" userId="67f50566e2aee3b4" providerId="LiveId" clId="{7B16F33C-A124-C84F-A374-F2B95E9A7365}" dt="2024-03-17T00:07:18.512" v="80" actId="478"/>
          <ac:picMkLst>
            <pc:docMk/>
            <pc:sldMk cId="1591131021" sldId="293"/>
            <ac:picMk id="4" creationId="{4BC153A9-1834-5CD9-419B-9C28E849B405}"/>
          </ac:picMkLst>
        </pc:picChg>
        <pc:picChg chg="add mod">
          <ac:chgData name="marcos aurelio gularte de castro" userId="67f50566e2aee3b4" providerId="LiveId" clId="{7B16F33C-A124-C84F-A374-F2B95E9A7365}" dt="2024-03-17T00:07:24.553" v="83" actId="962"/>
          <ac:picMkLst>
            <pc:docMk/>
            <pc:sldMk cId="1591131021" sldId="293"/>
            <ac:picMk id="8" creationId="{E7D2EAFD-D71A-C070-24A9-E18EBA1A99F9}"/>
          </ac:picMkLst>
        </pc:picChg>
      </pc:sldChg>
      <pc:sldChg chg="addSp delSp modSp new add del mod">
        <pc:chgData name="marcos aurelio gularte de castro" userId="67f50566e2aee3b4" providerId="LiveId" clId="{7B16F33C-A124-C84F-A374-F2B95E9A7365}" dt="2024-03-17T00:07:15.425" v="79" actId="962"/>
        <pc:sldMkLst>
          <pc:docMk/>
          <pc:sldMk cId="4135274576" sldId="294"/>
        </pc:sldMkLst>
        <pc:spChg chg="del">
          <ac:chgData name="marcos aurelio gularte de castro" userId="67f50566e2aee3b4" providerId="LiveId" clId="{7B16F33C-A124-C84F-A374-F2B95E9A7365}" dt="2024-03-17T00:06:50.709" v="68" actId="931"/>
          <ac:spMkLst>
            <pc:docMk/>
            <pc:sldMk cId="4135274576" sldId="294"/>
            <ac:spMk id="2" creationId="{72695E1B-40EE-BAA3-709E-F805073F8936}"/>
          </ac:spMkLst>
        </pc:spChg>
        <pc:spChg chg="add del mod">
          <ac:chgData name="marcos aurelio gularte de castro" userId="67f50566e2aee3b4" providerId="LiveId" clId="{7B16F33C-A124-C84F-A374-F2B95E9A7365}" dt="2024-03-17T00:07:14.714" v="77" actId="931"/>
          <ac:spMkLst>
            <pc:docMk/>
            <pc:sldMk cId="4135274576" sldId="294"/>
            <ac:spMk id="6" creationId="{26BA296E-3D4D-1205-3106-FBEC45AA6699}"/>
          </ac:spMkLst>
        </pc:spChg>
        <pc:picChg chg="add del mod">
          <ac:chgData name="marcos aurelio gularte de castro" userId="67f50566e2aee3b4" providerId="LiveId" clId="{7B16F33C-A124-C84F-A374-F2B95E9A7365}" dt="2024-03-17T00:07:08.992" v="76" actId="478"/>
          <ac:picMkLst>
            <pc:docMk/>
            <pc:sldMk cId="4135274576" sldId="294"/>
            <ac:picMk id="4" creationId="{69D36EB7-3C40-A2B6-A5E9-49A7DF50E8B2}"/>
          </ac:picMkLst>
        </pc:picChg>
        <pc:picChg chg="add mod">
          <ac:chgData name="marcos aurelio gularte de castro" userId="67f50566e2aee3b4" providerId="LiveId" clId="{7B16F33C-A124-C84F-A374-F2B95E9A7365}" dt="2024-03-17T00:07:15.425" v="79" actId="962"/>
          <ac:picMkLst>
            <pc:docMk/>
            <pc:sldMk cId="4135274576" sldId="294"/>
            <ac:picMk id="8" creationId="{59EDD2C8-3E6A-7281-36C6-C1B0DE6D33EA}"/>
          </ac:picMkLst>
        </pc:picChg>
      </pc:sldChg>
      <pc:sldChg chg="addSp delSp modSp new mod">
        <pc:chgData name="marcos aurelio gularte de castro" userId="67f50566e2aee3b4" providerId="LiveId" clId="{7B16F33C-A124-C84F-A374-F2B95E9A7365}" dt="2024-03-17T00:07:02.453" v="73" actId="962"/>
        <pc:sldMkLst>
          <pc:docMk/>
          <pc:sldMk cId="2690715712" sldId="295"/>
        </pc:sldMkLst>
        <pc:spChg chg="del">
          <ac:chgData name="marcos aurelio gularte de castro" userId="67f50566e2aee3b4" providerId="LiveId" clId="{7B16F33C-A124-C84F-A374-F2B95E9A7365}" dt="2024-03-17T00:07:01.963" v="71" actId="931"/>
          <ac:spMkLst>
            <pc:docMk/>
            <pc:sldMk cId="2690715712" sldId="295"/>
            <ac:spMk id="2" creationId="{402D4595-211B-C357-E23A-3221574BC3DD}"/>
          </ac:spMkLst>
        </pc:spChg>
        <pc:picChg chg="add mod">
          <ac:chgData name="marcos aurelio gularte de castro" userId="67f50566e2aee3b4" providerId="LiveId" clId="{7B16F33C-A124-C84F-A374-F2B95E9A7365}" dt="2024-03-17T00:07:02.453" v="73" actId="962"/>
          <ac:picMkLst>
            <pc:docMk/>
            <pc:sldMk cId="2690715712" sldId="295"/>
            <ac:picMk id="4" creationId="{E0013F86-9A8E-0F59-0249-16D042F5274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8AD2323D-8333-C832-FF09-E970F54EE0D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mulher&#10;&#10;Descrição gerada automaticamente com confiança baixa">
            <a:extLst>
              <a:ext uri="{FF2B5EF4-FFF2-40B4-BE49-F238E27FC236}">
                <a16:creationId xmlns:a16="http://schemas.microsoft.com/office/drawing/2014/main" id="{50635343-592A-E81B-4963-EE4EDDABAB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8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celular, mulher, vestindo&#10;&#10;Descrição gerada automaticamente">
            <a:extLst>
              <a:ext uri="{FF2B5EF4-FFF2-40B4-BE49-F238E27FC236}">
                <a16:creationId xmlns:a16="http://schemas.microsoft.com/office/drawing/2014/main" id="{C9DA14A7-72D9-2AED-DC1B-76990ED208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94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EF720EDF-0208-7CF3-6300-97F4E96F766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0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000EE00A-588F-4E62-0874-2DDEF0DDC9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2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segurando, mesa&#10;&#10;Descrição gerada automaticamente">
            <a:extLst>
              <a:ext uri="{FF2B5EF4-FFF2-40B4-BE49-F238E27FC236}">
                <a16:creationId xmlns:a16="http://schemas.microsoft.com/office/drawing/2014/main" id="{24F12D1A-F32C-3E89-B64A-E8650AC38A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07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baixa">
            <a:extLst>
              <a:ext uri="{FF2B5EF4-FFF2-40B4-BE49-F238E27FC236}">
                <a16:creationId xmlns:a16="http://schemas.microsoft.com/office/drawing/2014/main" id="{EB907629-7CCA-34D9-9D1F-3B029A85B5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96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D926F66A-3857-95FA-7F5C-A11DA02771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24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CC8F4AB9-DDD8-BD5F-8930-C6F451B0DE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Imagem capturada de 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E7D2EAFD-D71A-C070-24A9-E18EBA1A99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11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mesa, água, homem, placar&#10;&#10;Descrição gerada automaticamente">
            <a:extLst>
              <a:ext uri="{FF2B5EF4-FFF2-40B4-BE49-F238E27FC236}">
                <a16:creationId xmlns:a16="http://schemas.microsoft.com/office/drawing/2014/main" id="{59EDD2C8-3E6A-7281-36C6-C1B0DE6D33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52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77EE151F-21A4-7318-695F-A91AC8E042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53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E0013F86-9A8E-0F59-0249-16D042F527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07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D0F1A5A-C196-DF5C-3B8A-9F447E1F43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digital fictícia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6A762FD0-9119-0516-2496-FD86181C09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156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C70EF8E1-4378-680E-761D-0276265A84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90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2D90A365-AA20-E088-1E5E-80B40EA569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75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computer, comida, telefone&#10;&#10;Descrição gerada automaticamente">
            <a:extLst>
              <a:ext uri="{FF2B5EF4-FFF2-40B4-BE49-F238E27FC236}">
                <a16:creationId xmlns:a16="http://schemas.microsoft.com/office/drawing/2014/main" id="{658E7F1B-0DE9-DC6D-299E-DEBA95E241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17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ABCAC873-3D28-B8D8-BA2D-CCF0274BF7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64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capturada de 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4602F2E2-3875-32D9-3EAE-4E3A91BAF4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79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Ovelhas em frente a animal&#10;&#10;Descrição gerada automaticamente com confiança baixa">
            <a:extLst>
              <a:ext uri="{FF2B5EF4-FFF2-40B4-BE49-F238E27FC236}">
                <a16:creationId xmlns:a16="http://schemas.microsoft.com/office/drawing/2014/main" id="{FD216F35-1867-F990-BF4F-CE5E2AEE6D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7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2024-03-17T00:12:08Z</dcterms:modified>
</cp:coreProperties>
</file>