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4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1C02E-4BE3-7E4A-885B-3AE01CE16E17}" v="21" dt="2024-03-17T00:17:23.6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s aurelio gularte de castro" userId="67f50566e2aee3b4" providerId="LiveId" clId="{7551C02E-4BE3-7E4A-885B-3AE01CE16E17}"/>
    <pc:docChg chg="addSld delSld modSld">
      <pc:chgData name="marcos aurelio gularte de castro" userId="67f50566e2aee3b4" providerId="LiveId" clId="{7551C02E-4BE3-7E4A-885B-3AE01CE16E17}" dt="2024-03-17T00:17:24.123" v="81" actId="962"/>
      <pc:docMkLst>
        <pc:docMk/>
      </pc:docMkLst>
      <pc:sldChg chg="del">
        <pc:chgData name="marcos aurelio gularte de castro" userId="67f50566e2aee3b4" providerId="LiveId" clId="{7551C02E-4BE3-7E4A-885B-3AE01CE16E17}" dt="2024-03-17T00:13:27.712" v="1" actId="2696"/>
        <pc:sldMkLst>
          <pc:docMk/>
          <pc:sldMk cId="712140367" sldId="256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560742517" sldId="276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263085542" sldId="277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345814821" sldId="278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336274674" sldId="279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646326586" sldId="280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182602844" sldId="281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4154461719" sldId="282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737531932" sldId="283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65978137" sldId="284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488581901" sldId="285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403964759" sldId="286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671938439" sldId="287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161974877" sldId="288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3328228334" sldId="289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2394473661" sldId="290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453135592" sldId="291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379102634" sldId="292"/>
        </pc:sldMkLst>
      </pc:sldChg>
      <pc:sldChg chg="del">
        <pc:chgData name="marcos aurelio gularte de castro" userId="67f50566e2aee3b4" providerId="LiveId" clId="{7551C02E-4BE3-7E4A-885B-3AE01CE16E17}" dt="2024-03-17T00:13:32.462" v="2" actId="2696"/>
        <pc:sldMkLst>
          <pc:docMk/>
          <pc:sldMk cId="1987119693" sldId="293"/>
        </pc:sldMkLst>
      </pc:sldChg>
      <pc:sldChg chg="addSp delSp modSp new mod">
        <pc:chgData name="marcos aurelio gularte de castro" userId="67f50566e2aee3b4" providerId="LiveId" clId="{7551C02E-4BE3-7E4A-885B-3AE01CE16E17}" dt="2024-03-17T00:13:53.542" v="23" actId="962"/>
        <pc:sldMkLst>
          <pc:docMk/>
          <pc:sldMk cId="3569615844" sldId="294"/>
        </pc:sldMkLst>
        <pc:spChg chg="del">
          <ac:chgData name="marcos aurelio gularte de castro" userId="67f50566e2aee3b4" providerId="LiveId" clId="{7551C02E-4BE3-7E4A-885B-3AE01CE16E17}" dt="2024-03-17T00:13:53.009" v="21" actId="931"/>
          <ac:spMkLst>
            <pc:docMk/>
            <pc:sldMk cId="3569615844" sldId="294"/>
            <ac:spMk id="2" creationId="{772B6122-8889-0431-273D-63AAB91C9495}"/>
          </ac:spMkLst>
        </pc:spChg>
        <pc:picChg chg="add mod">
          <ac:chgData name="marcos aurelio gularte de castro" userId="67f50566e2aee3b4" providerId="LiveId" clId="{7551C02E-4BE3-7E4A-885B-3AE01CE16E17}" dt="2024-03-17T00:13:53.542" v="23" actId="962"/>
          <ac:picMkLst>
            <pc:docMk/>
            <pc:sldMk cId="3569615844" sldId="294"/>
            <ac:picMk id="4" creationId="{B79B41EE-7F7A-18B2-9B24-6EEFA5AAAAE0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3:58.302" v="25" actId="27614"/>
        <pc:sldMkLst>
          <pc:docMk/>
          <pc:sldMk cId="3860126647" sldId="295"/>
        </pc:sldMkLst>
        <pc:spChg chg="del">
          <ac:chgData name="marcos aurelio gularte de castro" userId="67f50566e2aee3b4" providerId="LiveId" clId="{7551C02E-4BE3-7E4A-885B-3AE01CE16E17}" dt="2024-03-17T00:13:57.814" v="24" actId="931"/>
          <ac:spMkLst>
            <pc:docMk/>
            <pc:sldMk cId="3860126647" sldId="295"/>
            <ac:spMk id="2" creationId="{BBAF8621-5DFF-953C-DC2F-AAC7BBF10F2E}"/>
          </ac:spMkLst>
        </pc:spChg>
        <pc:picChg chg="add mod">
          <ac:chgData name="marcos aurelio gularte de castro" userId="67f50566e2aee3b4" providerId="LiveId" clId="{7551C02E-4BE3-7E4A-885B-3AE01CE16E17}" dt="2024-03-17T00:13:58.302" v="25" actId="27614"/>
          <ac:picMkLst>
            <pc:docMk/>
            <pc:sldMk cId="3860126647" sldId="295"/>
            <ac:picMk id="4" creationId="{B9CABF6D-C69B-A836-81A7-912CDFEF03F9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03.135" v="27" actId="27614"/>
        <pc:sldMkLst>
          <pc:docMk/>
          <pc:sldMk cId="3465064554" sldId="296"/>
        </pc:sldMkLst>
        <pc:spChg chg="del">
          <ac:chgData name="marcos aurelio gularte de castro" userId="67f50566e2aee3b4" providerId="LiveId" clId="{7551C02E-4BE3-7E4A-885B-3AE01CE16E17}" dt="2024-03-17T00:14:02.415" v="26" actId="931"/>
          <ac:spMkLst>
            <pc:docMk/>
            <pc:sldMk cId="3465064554" sldId="296"/>
            <ac:spMk id="2" creationId="{FAAF8BC3-9398-90A3-CECF-D5F21662B90F}"/>
          </ac:spMkLst>
        </pc:spChg>
        <pc:picChg chg="add mod">
          <ac:chgData name="marcos aurelio gularte de castro" userId="67f50566e2aee3b4" providerId="LiveId" clId="{7551C02E-4BE3-7E4A-885B-3AE01CE16E17}" dt="2024-03-17T00:14:03.135" v="27" actId="27614"/>
          <ac:picMkLst>
            <pc:docMk/>
            <pc:sldMk cId="3465064554" sldId="296"/>
            <ac:picMk id="4" creationId="{431C95E8-DB49-A0E1-44D3-C8ED0710C35F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06.534" v="30" actId="962"/>
        <pc:sldMkLst>
          <pc:docMk/>
          <pc:sldMk cId="3196716114" sldId="297"/>
        </pc:sldMkLst>
        <pc:spChg chg="del">
          <ac:chgData name="marcos aurelio gularte de castro" userId="67f50566e2aee3b4" providerId="LiveId" clId="{7551C02E-4BE3-7E4A-885B-3AE01CE16E17}" dt="2024-03-17T00:14:05.951" v="28" actId="931"/>
          <ac:spMkLst>
            <pc:docMk/>
            <pc:sldMk cId="3196716114" sldId="297"/>
            <ac:spMk id="2" creationId="{F045D53E-6AD1-3872-7409-32AB76EA6C06}"/>
          </ac:spMkLst>
        </pc:spChg>
        <pc:picChg chg="add mod">
          <ac:chgData name="marcos aurelio gularte de castro" userId="67f50566e2aee3b4" providerId="LiveId" clId="{7551C02E-4BE3-7E4A-885B-3AE01CE16E17}" dt="2024-03-17T00:14:06.534" v="30" actId="962"/>
          <ac:picMkLst>
            <pc:docMk/>
            <pc:sldMk cId="3196716114" sldId="297"/>
            <ac:picMk id="4" creationId="{A3EEC047-D7ED-9BC3-3240-AE7FFE009CEC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10.615" v="33" actId="962"/>
        <pc:sldMkLst>
          <pc:docMk/>
          <pc:sldMk cId="2715530020" sldId="298"/>
        </pc:sldMkLst>
        <pc:spChg chg="del">
          <ac:chgData name="marcos aurelio gularte de castro" userId="67f50566e2aee3b4" providerId="LiveId" clId="{7551C02E-4BE3-7E4A-885B-3AE01CE16E17}" dt="2024-03-17T00:14:10.135" v="31" actId="931"/>
          <ac:spMkLst>
            <pc:docMk/>
            <pc:sldMk cId="2715530020" sldId="298"/>
            <ac:spMk id="2" creationId="{0DB614EA-5D16-50A3-0EBF-CF12C61EF5E8}"/>
          </ac:spMkLst>
        </pc:spChg>
        <pc:picChg chg="add mod">
          <ac:chgData name="marcos aurelio gularte de castro" userId="67f50566e2aee3b4" providerId="LiveId" clId="{7551C02E-4BE3-7E4A-885B-3AE01CE16E17}" dt="2024-03-17T00:14:10.615" v="33" actId="962"/>
          <ac:picMkLst>
            <pc:docMk/>
            <pc:sldMk cId="2715530020" sldId="298"/>
            <ac:picMk id="4" creationId="{075F01CC-56B2-E6AD-FAAF-C2E4DAD90F07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14.294" v="36" actId="962"/>
        <pc:sldMkLst>
          <pc:docMk/>
          <pc:sldMk cId="937866876" sldId="299"/>
        </pc:sldMkLst>
        <pc:spChg chg="del">
          <ac:chgData name="marcos aurelio gularte de castro" userId="67f50566e2aee3b4" providerId="LiveId" clId="{7551C02E-4BE3-7E4A-885B-3AE01CE16E17}" dt="2024-03-17T00:14:13.915" v="34" actId="931"/>
          <ac:spMkLst>
            <pc:docMk/>
            <pc:sldMk cId="937866876" sldId="299"/>
            <ac:spMk id="2" creationId="{5A81D87C-9081-0BA7-2988-EE0A59241F19}"/>
          </ac:spMkLst>
        </pc:spChg>
        <pc:picChg chg="add mod">
          <ac:chgData name="marcos aurelio gularte de castro" userId="67f50566e2aee3b4" providerId="LiveId" clId="{7551C02E-4BE3-7E4A-885B-3AE01CE16E17}" dt="2024-03-17T00:14:14.294" v="36" actId="962"/>
          <ac:picMkLst>
            <pc:docMk/>
            <pc:sldMk cId="937866876" sldId="299"/>
            <ac:picMk id="4" creationId="{1E794C28-9848-85CF-3BD3-E94168BF16AB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19.480" v="39" actId="962"/>
        <pc:sldMkLst>
          <pc:docMk/>
          <pc:sldMk cId="3468220422" sldId="300"/>
        </pc:sldMkLst>
        <pc:spChg chg="del">
          <ac:chgData name="marcos aurelio gularte de castro" userId="67f50566e2aee3b4" providerId="LiveId" clId="{7551C02E-4BE3-7E4A-885B-3AE01CE16E17}" dt="2024-03-17T00:14:19.003" v="37" actId="931"/>
          <ac:spMkLst>
            <pc:docMk/>
            <pc:sldMk cId="3468220422" sldId="300"/>
            <ac:spMk id="2" creationId="{5AB5E270-A093-988E-FD79-570E184E34D1}"/>
          </ac:spMkLst>
        </pc:spChg>
        <pc:picChg chg="add mod">
          <ac:chgData name="marcos aurelio gularte de castro" userId="67f50566e2aee3b4" providerId="LiveId" clId="{7551C02E-4BE3-7E4A-885B-3AE01CE16E17}" dt="2024-03-17T00:14:19.480" v="39" actId="962"/>
          <ac:picMkLst>
            <pc:docMk/>
            <pc:sldMk cId="3468220422" sldId="300"/>
            <ac:picMk id="4" creationId="{47883BD6-72BE-B457-0F0F-C1548DF50400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23.935" v="42" actId="962"/>
        <pc:sldMkLst>
          <pc:docMk/>
          <pc:sldMk cId="1338606806" sldId="301"/>
        </pc:sldMkLst>
        <pc:spChg chg="del">
          <ac:chgData name="marcos aurelio gularte de castro" userId="67f50566e2aee3b4" providerId="LiveId" clId="{7551C02E-4BE3-7E4A-885B-3AE01CE16E17}" dt="2024-03-17T00:14:23.532" v="40" actId="931"/>
          <ac:spMkLst>
            <pc:docMk/>
            <pc:sldMk cId="1338606806" sldId="301"/>
            <ac:spMk id="2" creationId="{B6ECE06D-9EA2-3D74-215B-1332FE17C1B4}"/>
          </ac:spMkLst>
        </pc:spChg>
        <pc:picChg chg="add mod">
          <ac:chgData name="marcos aurelio gularte de castro" userId="67f50566e2aee3b4" providerId="LiveId" clId="{7551C02E-4BE3-7E4A-885B-3AE01CE16E17}" dt="2024-03-17T00:14:23.935" v="42" actId="962"/>
          <ac:picMkLst>
            <pc:docMk/>
            <pc:sldMk cId="1338606806" sldId="301"/>
            <ac:picMk id="4" creationId="{7AA5D7D7-046B-C708-0C99-34C70FAD8E40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28.937" v="45" actId="962"/>
        <pc:sldMkLst>
          <pc:docMk/>
          <pc:sldMk cId="2007525672" sldId="302"/>
        </pc:sldMkLst>
        <pc:spChg chg="del">
          <ac:chgData name="marcos aurelio gularte de castro" userId="67f50566e2aee3b4" providerId="LiveId" clId="{7551C02E-4BE3-7E4A-885B-3AE01CE16E17}" dt="2024-03-17T00:14:28.456" v="43" actId="931"/>
          <ac:spMkLst>
            <pc:docMk/>
            <pc:sldMk cId="2007525672" sldId="302"/>
            <ac:spMk id="2" creationId="{4B3DCCCC-6BF1-3C08-F00D-C17D36D869F3}"/>
          </ac:spMkLst>
        </pc:spChg>
        <pc:picChg chg="add mod">
          <ac:chgData name="marcos aurelio gularte de castro" userId="67f50566e2aee3b4" providerId="LiveId" clId="{7551C02E-4BE3-7E4A-885B-3AE01CE16E17}" dt="2024-03-17T00:14:28.937" v="45" actId="962"/>
          <ac:picMkLst>
            <pc:docMk/>
            <pc:sldMk cId="2007525672" sldId="302"/>
            <ac:picMk id="4" creationId="{1E89E1D4-0C6B-C0A7-4CAC-A6B3AB87EBA6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33.402" v="48" actId="962"/>
        <pc:sldMkLst>
          <pc:docMk/>
          <pc:sldMk cId="3105456192" sldId="303"/>
        </pc:sldMkLst>
        <pc:spChg chg="del">
          <ac:chgData name="marcos aurelio gularte de castro" userId="67f50566e2aee3b4" providerId="LiveId" clId="{7551C02E-4BE3-7E4A-885B-3AE01CE16E17}" dt="2024-03-17T00:14:32.921" v="46" actId="931"/>
          <ac:spMkLst>
            <pc:docMk/>
            <pc:sldMk cId="3105456192" sldId="303"/>
            <ac:spMk id="2" creationId="{26ED167E-C451-2F15-8218-A33388F76F4A}"/>
          </ac:spMkLst>
        </pc:spChg>
        <pc:picChg chg="add mod">
          <ac:chgData name="marcos aurelio gularte de castro" userId="67f50566e2aee3b4" providerId="LiveId" clId="{7551C02E-4BE3-7E4A-885B-3AE01CE16E17}" dt="2024-03-17T00:14:33.402" v="48" actId="962"/>
          <ac:picMkLst>
            <pc:docMk/>
            <pc:sldMk cId="3105456192" sldId="303"/>
            <ac:picMk id="4" creationId="{6EC85A8A-5D42-88B5-7FDA-03231788AFB3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38.475" v="51" actId="962"/>
        <pc:sldMkLst>
          <pc:docMk/>
          <pc:sldMk cId="1905613846" sldId="304"/>
        </pc:sldMkLst>
        <pc:spChg chg="del">
          <ac:chgData name="marcos aurelio gularte de castro" userId="67f50566e2aee3b4" providerId="LiveId" clId="{7551C02E-4BE3-7E4A-885B-3AE01CE16E17}" dt="2024-03-17T00:14:37.997" v="49" actId="931"/>
          <ac:spMkLst>
            <pc:docMk/>
            <pc:sldMk cId="1905613846" sldId="304"/>
            <ac:spMk id="2" creationId="{4677028F-1A93-0DA7-60F1-DDB1DE8A3F14}"/>
          </ac:spMkLst>
        </pc:spChg>
        <pc:picChg chg="add mod">
          <ac:chgData name="marcos aurelio gularte de castro" userId="67f50566e2aee3b4" providerId="LiveId" clId="{7551C02E-4BE3-7E4A-885B-3AE01CE16E17}" dt="2024-03-17T00:14:38.475" v="51" actId="962"/>
          <ac:picMkLst>
            <pc:docMk/>
            <pc:sldMk cId="1905613846" sldId="304"/>
            <ac:picMk id="4" creationId="{0C2EC749-FA09-3E84-886C-F5856F5F25D4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43.661" v="53" actId="27614"/>
        <pc:sldMkLst>
          <pc:docMk/>
          <pc:sldMk cId="212846878" sldId="305"/>
        </pc:sldMkLst>
        <pc:spChg chg="del">
          <ac:chgData name="marcos aurelio gularte de castro" userId="67f50566e2aee3b4" providerId="LiveId" clId="{7551C02E-4BE3-7E4A-885B-3AE01CE16E17}" dt="2024-03-17T00:14:43.172" v="52" actId="931"/>
          <ac:spMkLst>
            <pc:docMk/>
            <pc:sldMk cId="212846878" sldId="305"/>
            <ac:spMk id="2" creationId="{2640CFDF-E024-5558-5EA4-3776782B71CD}"/>
          </ac:spMkLst>
        </pc:spChg>
        <pc:picChg chg="add mod">
          <ac:chgData name="marcos aurelio gularte de castro" userId="67f50566e2aee3b4" providerId="LiveId" clId="{7551C02E-4BE3-7E4A-885B-3AE01CE16E17}" dt="2024-03-17T00:14:43.661" v="53" actId="27614"/>
          <ac:picMkLst>
            <pc:docMk/>
            <pc:sldMk cId="212846878" sldId="305"/>
            <ac:picMk id="4" creationId="{CF0671B7-BA3B-A54B-A06E-703D7E46037B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47.808" v="56" actId="962"/>
        <pc:sldMkLst>
          <pc:docMk/>
          <pc:sldMk cId="406164192" sldId="306"/>
        </pc:sldMkLst>
        <pc:spChg chg="del">
          <ac:chgData name="marcos aurelio gularte de castro" userId="67f50566e2aee3b4" providerId="LiveId" clId="{7551C02E-4BE3-7E4A-885B-3AE01CE16E17}" dt="2024-03-17T00:14:47.121" v="54" actId="931"/>
          <ac:spMkLst>
            <pc:docMk/>
            <pc:sldMk cId="406164192" sldId="306"/>
            <ac:spMk id="2" creationId="{E3DCC117-8918-8909-400B-1AC8EACA50F6}"/>
          </ac:spMkLst>
        </pc:spChg>
        <pc:picChg chg="add mod">
          <ac:chgData name="marcos aurelio gularte de castro" userId="67f50566e2aee3b4" providerId="LiveId" clId="{7551C02E-4BE3-7E4A-885B-3AE01CE16E17}" dt="2024-03-17T00:14:47.808" v="56" actId="962"/>
          <ac:picMkLst>
            <pc:docMk/>
            <pc:sldMk cId="406164192" sldId="306"/>
            <ac:picMk id="4" creationId="{AFC1560F-3D31-1DB5-DED1-E1F833728F9B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54.014" v="58" actId="27614"/>
        <pc:sldMkLst>
          <pc:docMk/>
          <pc:sldMk cId="3875302850" sldId="307"/>
        </pc:sldMkLst>
        <pc:spChg chg="del">
          <ac:chgData name="marcos aurelio gularte de castro" userId="67f50566e2aee3b4" providerId="LiveId" clId="{7551C02E-4BE3-7E4A-885B-3AE01CE16E17}" dt="2024-03-17T00:14:53.553" v="57" actId="931"/>
          <ac:spMkLst>
            <pc:docMk/>
            <pc:sldMk cId="3875302850" sldId="307"/>
            <ac:spMk id="2" creationId="{5CA1C275-2735-EADF-B5BD-AD3076BF1E5E}"/>
          </ac:spMkLst>
        </pc:spChg>
        <pc:picChg chg="add mod">
          <ac:chgData name="marcos aurelio gularte de castro" userId="67f50566e2aee3b4" providerId="LiveId" clId="{7551C02E-4BE3-7E4A-885B-3AE01CE16E17}" dt="2024-03-17T00:14:54.014" v="58" actId="27614"/>
          <ac:picMkLst>
            <pc:docMk/>
            <pc:sldMk cId="3875302850" sldId="307"/>
            <ac:picMk id="4" creationId="{D268D416-C83D-DB02-46F7-4DEA2EEBBF26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4:58.005" v="61" actId="962"/>
        <pc:sldMkLst>
          <pc:docMk/>
          <pc:sldMk cId="1639546863" sldId="308"/>
        </pc:sldMkLst>
        <pc:spChg chg="del">
          <ac:chgData name="marcos aurelio gularte de castro" userId="67f50566e2aee3b4" providerId="LiveId" clId="{7551C02E-4BE3-7E4A-885B-3AE01CE16E17}" dt="2024-03-17T00:14:57.328" v="59" actId="931"/>
          <ac:spMkLst>
            <pc:docMk/>
            <pc:sldMk cId="1639546863" sldId="308"/>
            <ac:spMk id="2" creationId="{D5C65542-8F02-D91A-8E6D-EFEFB6201EB5}"/>
          </ac:spMkLst>
        </pc:spChg>
        <pc:picChg chg="add mod">
          <ac:chgData name="marcos aurelio gularte de castro" userId="67f50566e2aee3b4" providerId="LiveId" clId="{7551C02E-4BE3-7E4A-885B-3AE01CE16E17}" dt="2024-03-17T00:14:58.005" v="61" actId="962"/>
          <ac:picMkLst>
            <pc:docMk/>
            <pc:sldMk cId="1639546863" sldId="308"/>
            <ac:picMk id="4" creationId="{121A18C0-0958-DFBF-F518-D939E3B9D5E1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5:02.174" v="64" actId="962"/>
        <pc:sldMkLst>
          <pc:docMk/>
          <pc:sldMk cId="2700747861" sldId="309"/>
        </pc:sldMkLst>
        <pc:spChg chg="del">
          <ac:chgData name="marcos aurelio gularte de castro" userId="67f50566e2aee3b4" providerId="LiveId" clId="{7551C02E-4BE3-7E4A-885B-3AE01CE16E17}" dt="2024-03-17T00:15:01.493" v="62" actId="931"/>
          <ac:spMkLst>
            <pc:docMk/>
            <pc:sldMk cId="2700747861" sldId="309"/>
            <ac:spMk id="2" creationId="{AA440A36-27C8-1151-3631-1DA3630EC45A}"/>
          </ac:spMkLst>
        </pc:spChg>
        <pc:picChg chg="add mod">
          <ac:chgData name="marcos aurelio gularte de castro" userId="67f50566e2aee3b4" providerId="LiveId" clId="{7551C02E-4BE3-7E4A-885B-3AE01CE16E17}" dt="2024-03-17T00:15:02.174" v="64" actId="962"/>
          <ac:picMkLst>
            <pc:docMk/>
            <pc:sldMk cId="2700747861" sldId="309"/>
            <ac:picMk id="4" creationId="{5CE54DFF-657A-41A8-7C26-77600322DD0D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5:06.648" v="67" actId="962"/>
        <pc:sldMkLst>
          <pc:docMk/>
          <pc:sldMk cId="3399883262" sldId="310"/>
        </pc:sldMkLst>
        <pc:spChg chg="del">
          <ac:chgData name="marcos aurelio gularte de castro" userId="67f50566e2aee3b4" providerId="LiveId" clId="{7551C02E-4BE3-7E4A-885B-3AE01CE16E17}" dt="2024-03-17T00:15:06.073" v="65" actId="931"/>
          <ac:spMkLst>
            <pc:docMk/>
            <pc:sldMk cId="3399883262" sldId="310"/>
            <ac:spMk id="2" creationId="{2A9E7357-2FBC-69B9-1DA3-B8E25EA41AF3}"/>
          </ac:spMkLst>
        </pc:spChg>
        <pc:picChg chg="add mod">
          <ac:chgData name="marcos aurelio gularte de castro" userId="67f50566e2aee3b4" providerId="LiveId" clId="{7551C02E-4BE3-7E4A-885B-3AE01CE16E17}" dt="2024-03-17T00:15:06.648" v="67" actId="962"/>
          <ac:picMkLst>
            <pc:docMk/>
            <pc:sldMk cId="3399883262" sldId="310"/>
            <ac:picMk id="4" creationId="{9E1C529B-C5B1-8769-5820-F9D0CEB34F9A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5:11.168" v="70" actId="962"/>
        <pc:sldMkLst>
          <pc:docMk/>
          <pc:sldMk cId="836979482" sldId="311"/>
        </pc:sldMkLst>
        <pc:spChg chg="del">
          <ac:chgData name="marcos aurelio gularte de castro" userId="67f50566e2aee3b4" providerId="LiveId" clId="{7551C02E-4BE3-7E4A-885B-3AE01CE16E17}" dt="2024-03-17T00:15:10.694" v="68" actId="931"/>
          <ac:spMkLst>
            <pc:docMk/>
            <pc:sldMk cId="836979482" sldId="311"/>
            <ac:spMk id="2" creationId="{003A23B2-715D-984D-8B89-B03431594DCD}"/>
          </ac:spMkLst>
        </pc:spChg>
        <pc:picChg chg="add mod">
          <ac:chgData name="marcos aurelio gularte de castro" userId="67f50566e2aee3b4" providerId="LiveId" clId="{7551C02E-4BE3-7E4A-885B-3AE01CE16E17}" dt="2024-03-17T00:15:11.168" v="70" actId="962"/>
          <ac:picMkLst>
            <pc:docMk/>
            <pc:sldMk cId="836979482" sldId="311"/>
            <ac:picMk id="4" creationId="{82496F76-6A5A-F27D-DA7D-F1CB6BAD205D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5:19.913" v="73" actId="962"/>
        <pc:sldMkLst>
          <pc:docMk/>
          <pc:sldMk cId="3722181131" sldId="312"/>
        </pc:sldMkLst>
        <pc:spChg chg="del">
          <ac:chgData name="marcos aurelio gularte de castro" userId="67f50566e2aee3b4" providerId="LiveId" clId="{7551C02E-4BE3-7E4A-885B-3AE01CE16E17}" dt="2024-03-17T00:15:19.443" v="71" actId="931"/>
          <ac:spMkLst>
            <pc:docMk/>
            <pc:sldMk cId="3722181131" sldId="312"/>
            <ac:spMk id="2" creationId="{890B8E2E-3164-A080-2BBD-CAFBD9FD3FCB}"/>
          </ac:spMkLst>
        </pc:spChg>
        <pc:picChg chg="add mod">
          <ac:chgData name="marcos aurelio gularte de castro" userId="67f50566e2aee3b4" providerId="LiveId" clId="{7551C02E-4BE3-7E4A-885B-3AE01CE16E17}" dt="2024-03-17T00:15:19.913" v="73" actId="962"/>
          <ac:picMkLst>
            <pc:docMk/>
            <pc:sldMk cId="3722181131" sldId="312"/>
            <ac:picMk id="4" creationId="{3253C358-8C11-4A9A-9B38-D8584E96A645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7:18.904" v="78" actId="962"/>
        <pc:sldMkLst>
          <pc:docMk/>
          <pc:sldMk cId="1603379866" sldId="313"/>
        </pc:sldMkLst>
        <pc:spChg chg="del">
          <ac:chgData name="marcos aurelio gularte de castro" userId="67f50566e2aee3b4" providerId="LiveId" clId="{7551C02E-4BE3-7E4A-885B-3AE01CE16E17}" dt="2024-03-17T00:17:18.351" v="76" actId="931"/>
          <ac:spMkLst>
            <pc:docMk/>
            <pc:sldMk cId="1603379866" sldId="313"/>
            <ac:spMk id="2" creationId="{4311F364-41C3-807D-BFAE-0F48754D5749}"/>
          </ac:spMkLst>
        </pc:spChg>
        <pc:picChg chg="add mod">
          <ac:chgData name="marcos aurelio gularte de castro" userId="67f50566e2aee3b4" providerId="LiveId" clId="{7551C02E-4BE3-7E4A-885B-3AE01CE16E17}" dt="2024-03-17T00:17:18.904" v="78" actId="962"/>
          <ac:picMkLst>
            <pc:docMk/>
            <pc:sldMk cId="1603379866" sldId="313"/>
            <ac:picMk id="4" creationId="{5258160A-DBBA-715E-8D8C-0B6F30B96B4F}"/>
          </ac:picMkLst>
        </pc:picChg>
      </pc:sldChg>
      <pc:sldChg chg="addSp delSp modSp new mod">
        <pc:chgData name="marcos aurelio gularte de castro" userId="67f50566e2aee3b4" providerId="LiveId" clId="{7551C02E-4BE3-7E4A-885B-3AE01CE16E17}" dt="2024-03-17T00:17:24.123" v="81" actId="962"/>
        <pc:sldMkLst>
          <pc:docMk/>
          <pc:sldMk cId="2789371290" sldId="314"/>
        </pc:sldMkLst>
        <pc:spChg chg="del">
          <ac:chgData name="marcos aurelio gularte de castro" userId="67f50566e2aee3b4" providerId="LiveId" clId="{7551C02E-4BE3-7E4A-885B-3AE01CE16E17}" dt="2024-03-17T00:17:23.615" v="79" actId="931"/>
          <ac:spMkLst>
            <pc:docMk/>
            <pc:sldMk cId="2789371290" sldId="314"/>
            <ac:spMk id="2" creationId="{E6255687-2862-B6B4-14AE-EA16624156B7}"/>
          </ac:spMkLst>
        </pc:spChg>
        <pc:picChg chg="add mod">
          <ac:chgData name="marcos aurelio gularte de castro" userId="67f50566e2aee3b4" providerId="LiveId" clId="{7551C02E-4BE3-7E4A-885B-3AE01CE16E17}" dt="2024-03-17T00:17:24.123" v="81" actId="962"/>
          <ac:picMkLst>
            <pc:docMk/>
            <pc:sldMk cId="2789371290" sldId="314"/>
            <ac:picMk id="4" creationId="{A5EFD1DB-9804-5329-0544-72ED9B611F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EA21F2-0D81-48E0-ABC9-674D394BF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33D4D7-F717-694D-0EDA-E74BAC1D3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7F009B-E74F-783C-4AF2-43CC452A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140B71-FC44-E155-7A25-5802DE0D2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BD6C54-71FC-287C-B96D-2641CC77D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42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6ADB1F-DCE6-5835-3D65-76D9AB6FF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5038" y="0"/>
            <a:ext cx="12197038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65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352DDE5-9729-BC0B-4CA8-10A7D3C97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C8EB2-655C-748E-5B93-17C091C2F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A42B5E-FCDF-CEB8-55DD-F0016FDA1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915D74-5315-814F-9D37-B416B64F7716}" type="datetimeFigureOut">
              <a:rPr lang="pt-BR" smtClean="0"/>
              <a:t>16/03/2024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85E6BC-CB46-7657-AABC-77DD7A7B7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BBD299-023A-83DF-0AA7-39753DF33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B86222-15C8-D845-B4AE-FE09F02E4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33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B79B41EE-7F7A-18B2-9B24-6EEFA5AAAA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6961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6EC85A8A-5D42-88B5-7FDA-03231788AF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54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0C2EC749-FA09-3E84-886C-F5856F5F25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56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CF0671B7-BA3B-A54B-A06E-703D7E46037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28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AFC1560F-3D31-1DB5-DED1-E1F833728F9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61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&#10;&#10;Descrição gerada automaticamente">
            <a:extLst>
              <a:ext uri="{FF2B5EF4-FFF2-40B4-BE49-F238E27FC236}">
                <a16:creationId xmlns:a16="http://schemas.microsoft.com/office/drawing/2014/main" id="{D268D416-C83D-DB02-46F7-4DEA2EEBBF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530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magem editada de uma montanha&#10;&#10;Descrição gerada automaticamente com confiança baixa">
            <a:extLst>
              <a:ext uri="{FF2B5EF4-FFF2-40B4-BE49-F238E27FC236}">
                <a16:creationId xmlns:a16="http://schemas.microsoft.com/office/drawing/2014/main" id="{121A18C0-0958-DFBF-F518-D939E3B9D5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95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, Carta&#10;&#10;Descrição gerada automaticamente">
            <a:extLst>
              <a:ext uri="{FF2B5EF4-FFF2-40B4-BE49-F238E27FC236}">
                <a16:creationId xmlns:a16="http://schemas.microsoft.com/office/drawing/2014/main" id="{5CE54DFF-657A-41A8-7C26-77600322DD0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0074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9E1C529B-C5B1-8769-5820-F9D0CEB34F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988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82496F76-6A5A-F27D-DA7D-F1CB6BAD20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697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3253C358-8C11-4A9A-9B38-D8584E96A64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218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Site&#10;&#10;Descrição gerada automaticamente com confiança média">
            <a:extLst>
              <a:ext uri="{FF2B5EF4-FFF2-40B4-BE49-F238E27FC236}">
                <a16:creationId xmlns:a16="http://schemas.microsoft.com/office/drawing/2014/main" id="{B9CABF6D-C69B-A836-81A7-912CDFEF03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01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Diagrama&#10;&#10;Descrição gerada automaticamente">
            <a:extLst>
              <a:ext uri="{FF2B5EF4-FFF2-40B4-BE49-F238E27FC236}">
                <a16:creationId xmlns:a16="http://schemas.microsoft.com/office/drawing/2014/main" id="{5258160A-DBBA-715E-8D8C-0B6F30B96B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337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A5EFD1DB-9804-5329-0544-72ED9B611FA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93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água, andando de, sol, oceano&#10;&#10;Descrição gerada automaticamente">
            <a:extLst>
              <a:ext uri="{FF2B5EF4-FFF2-40B4-BE49-F238E27FC236}">
                <a16:creationId xmlns:a16="http://schemas.microsoft.com/office/drawing/2014/main" id="{431C95E8-DB49-A0E1-44D3-C8ED0710C3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50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água, edifício, mesa, rua&#10;&#10;Descrição gerada automaticamente">
            <a:extLst>
              <a:ext uri="{FF2B5EF4-FFF2-40B4-BE49-F238E27FC236}">
                <a16:creationId xmlns:a16="http://schemas.microsoft.com/office/drawing/2014/main" id="{A3EEC047-D7ED-9BC3-3240-AE7FFE009C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6716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Texto&#10;&#10;Descrição gerada automaticamente">
            <a:extLst>
              <a:ext uri="{FF2B5EF4-FFF2-40B4-BE49-F238E27FC236}">
                <a16:creationId xmlns:a16="http://schemas.microsoft.com/office/drawing/2014/main" id="{075F01CC-56B2-E6AD-FAAF-C2E4DAD90F0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553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1E794C28-9848-85CF-3BD3-E94168BF16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786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47883BD6-72BE-B457-0F0F-C1548DF504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82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Diagrama, Texto&#10;&#10;Descrição gerada automaticamente com confiança média">
            <a:extLst>
              <a:ext uri="{FF2B5EF4-FFF2-40B4-BE49-F238E27FC236}">
                <a16:creationId xmlns:a16="http://schemas.microsoft.com/office/drawing/2014/main" id="{7AA5D7D7-046B-C708-0C99-34C70FAD8E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386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Imagem 3" descr="Uma imagem contendo Calendário&#10;&#10;Descrição gerada automaticamente">
            <a:extLst>
              <a:ext uri="{FF2B5EF4-FFF2-40B4-BE49-F238E27FC236}">
                <a16:creationId xmlns:a16="http://schemas.microsoft.com/office/drawing/2014/main" id="{1E89E1D4-0C6B-C0A7-4CAC-A6B3AB87EBA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" b="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752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Widescreen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aurelio gularte de castro</dc:creator>
  <cp:lastModifiedBy>marcos aurelio gularte de castro</cp:lastModifiedBy>
  <cp:revision>1</cp:revision>
  <dcterms:created xsi:type="dcterms:W3CDTF">2024-03-16T22:23:32Z</dcterms:created>
  <dcterms:modified xsi:type="dcterms:W3CDTF">2024-03-17T00:17:29Z</dcterms:modified>
</cp:coreProperties>
</file>