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</p:sldMasterIdLst>
  <p:sldIdLst>
    <p:sldId id="508" r:id="rId2"/>
    <p:sldId id="256" r:id="rId3"/>
    <p:sldId id="260" r:id="rId4"/>
    <p:sldId id="458" r:id="rId5"/>
    <p:sldId id="459" r:id="rId6"/>
    <p:sldId id="460" r:id="rId7"/>
    <p:sldId id="461" r:id="rId8"/>
    <p:sldId id="462" r:id="rId9"/>
    <p:sldId id="463" r:id="rId10"/>
    <p:sldId id="464" r:id="rId11"/>
    <p:sldId id="465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73" r:id="rId20"/>
    <p:sldId id="474" r:id="rId21"/>
    <p:sldId id="476" r:id="rId22"/>
    <p:sldId id="477" r:id="rId23"/>
    <p:sldId id="475" r:id="rId24"/>
    <p:sldId id="478" r:id="rId25"/>
    <p:sldId id="479" r:id="rId26"/>
    <p:sldId id="480" r:id="rId27"/>
    <p:sldId id="481" r:id="rId28"/>
    <p:sldId id="482" r:id="rId29"/>
    <p:sldId id="506" r:id="rId30"/>
    <p:sldId id="504" r:id="rId31"/>
    <p:sldId id="505" r:id="rId32"/>
    <p:sldId id="507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4" r:id="rId44"/>
    <p:sldId id="495" r:id="rId45"/>
    <p:sldId id="496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257" r:id="rId54"/>
    <p:sldId id="259" r:id="rId55"/>
    <p:sldId id="258" r:id="rId56"/>
  </p:sldIdLst>
  <p:sldSz cx="12192000" cy="6858000"/>
  <p:notesSz cx="6858000" cy="9144000"/>
  <p:embeddedFontLst>
    <p:embeddedFont>
      <p:font typeface="Basic Sans Bold" panose="020B0604020202020204" charset="0"/>
      <p:regular r:id="rId57"/>
      <p:bold r:id="rId58"/>
      <p:italic r:id="rId59"/>
      <p:boldItalic r:id="rId60"/>
    </p:embeddedFont>
    <p:embeddedFont>
      <p:font typeface="Basic Sans Light" panose="020B060402020202020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C4C"/>
    <a:srgbClr val="FCEDCA"/>
    <a:srgbClr val="3D362D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78314-6D75-824C-9DEB-50147265C1C7}" v="56" dt="2022-10-17T14:24:27.644"/>
    <p1510:client id="{795088B4-C8EC-544D-9B72-BFD0B9EDD8F0}" v="137" dt="2022-10-16T22:55:25.8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/>
    <p:restoredTop sz="96327"/>
  </p:normalViewPr>
  <p:slideViewPr>
    <p:cSldViewPr snapToGrid="0">
      <p:cViewPr varScale="1">
        <p:scale>
          <a:sx n="110" d="100"/>
          <a:sy n="110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26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28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60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 descr="Aspas de abertura com preenchimento sólido">
            <a:extLst>
              <a:ext uri="{FF2B5EF4-FFF2-40B4-BE49-F238E27FC236}">
                <a16:creationId xmlns:a16="http://schemas.microsoft.com/office/drawing/2014/main" id="{7C47A4FD-DCC2-32A3-ED24-F83292FA6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0D7647B8-420B-BB63-2924-4E3B6A5B8419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73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09869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B719D8B3-E5E3-9EA3-1C76-971F7948B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5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:a16="http://schemas.microsoft.com/office/drawing/2014/main" id="{AD7F2825-BA3A-3A77-46CF-1B8C6DAF58F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93" y="906449"/>
            <a:ext cx="4597690" cy="5048338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3AB959D-470B-014B-B061-AEB1B3B2D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6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76F9EC6-25B3-0F0E-3C21-DA7FC440A0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38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/>
        </p:nvSpPr>
        <p:spPr>
          <a:xfrm>
            <a:off x="6096000" y="2771782"/>
            <a:ext cx="4839855" cy="16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rgbClr val="AF97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quedó claro que la cruz del Calvario es mi victoria hoy y será definitiva cuando Jesús me entregue la corona de la vida eterna.</a:t>
            </a:r>
            <a:endParaRPr lang="pt-BR" sz="2400" dirty="0">
              <a:solidFill>
                <a:srgbClr val="AF97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58539B34-1906-904C-4D69-68A07B765F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5" name="Imagem 4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26ADA587-2098-B4E8-5CC7-19B4CB7ED6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9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563580" y="502444"/>
            <a:ext cx="4095135" cy="99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800" b="1" i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EN CONSECUENCIA, DE LA VICTORIA DE JESÚS:</a:t>
            </a:r>
            <a:endParaRPr lang="pt-BR" sz="2800" b="1" i="0" dirty="0">
              <a:solidFill>
                <a:srgbClr val="D0B496"/>
              </a:solidFill>
              <a:effectLst/>
              <a:latin typeface="Basic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/>
        </p:nvSpPr>
        <p:spPr>
          <a:xfrm>
            <a:off x="7054856" y="23428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su victoria en la cruz por mí.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/>
        </p:nvSpPr>
        <p:spPr>
          <a:xfrm>
            <a:off x="7054856" y="2929119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que oren por mí y mi familia.</a:t>
            </a:r>
            <a:r>
              <a:rPr lang="pt-BR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/>
        </p:nvSpPr>
        <p:spPr>
          <a:xfrm>
            <a:off x="7054856" y="3515409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seguir estudiando la Biblia.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/>
        </p:nvSpPr>
        <p:spPr>
          <a:xfrm>
            <a:off x="7054856" y="4101699"/>
            <a:ext cx="40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bautizado lo antes posible.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misionero y contarle a alguien acerca de Jesús.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0" name="Imagem 9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D97BD46A-78BA-4647-A68C-FAE8375BC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21" name="Forma Livre 20">
            <a:extLst>
              <a:ext uri="{FF2B5EF4-FFF2-40B4-BE49-F238E27FC236}">
                <a16:creationId xmlns:a16="http://schemas.microsoft.com/office/drawing/2014/main" id="{32D4EC3A-FC06-9EA3-B706-A6A6ADC859DE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 22">
            <a:extLst>
              <a:ext uri="{FF2B5EF4-FFF2-40B4-BE49-F238E27FC236}">
                <a16:creationId xmlns:a16="http://schemas.microsoft.com/office/drawing/2014/main" id="{D072A6C5-1E7D-2887-9829-6151D302F56C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CA3444CE-B0EF-8F20-E131-440354B0B81E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1069D69C-E6F4-7F54-3F7D-CE50BBAE040F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8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  <p:bldP spid="21" grpId="0" animBg="1"/>
      <p:bldP spid="23" grpId="0" animBg="1"/>
      <p:bldP spid="25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0948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613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E1A1BAF-ACA8-5E19-652B-2F7268FC99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9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54508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>
                <a:solidFill>
                  <a:srgbClr val="3D362D"/>
                </a:solidFill>
              </a:defRPr>
            </a:lvl1pPr>
            <a:lvl2pPr algn="ctr">
              <a:defRPr sz="2800">
                <a:solidFill>
                  <a:srgbClr val="3D362D"/>
                </a:solidFill>
              </a:defRPr>
            </a:lvl2pPr>
            <a:lvl3pPr algn="ctr">
              <a:defRPr sz="3600">
                <a:solidFill>
                  <a:srgbClr val="3D362D"/>
                </a:solidFill>
              </a:defRPr>
            </a:lvl3pPr>
            <a:lvl4pPr algn="ctr">
              <a:defRPr sz="2000">
                <a:solidFill>
                  <a:srgbClr val="3D362D"/>
                </a:solidFill>
              </a:defRPr>
            </a:lvl4pPr>
            <a:lvl5pPr algn="ctr">
              <a:defRPr sz="2000">
                <a:solidFill>
                  <a:srgbClr val="3D362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marL="0" indent="0" algn="ctr">
              <a:spcAft>
                <a:spcPts val="1200"/>
              </a:spcAft>
              <a:buNone/>
              <a:defRPr sz="3600" b="1" i="0" cap="all" baseline="0">
                <a:solidFill>
                  <a:schemeClr val="bg1"/>
                </a:solidFill>
                <a:latin typeface="Basic Sans Bold" pitchFamily="2" charset="77"/>
              </a:defRPr>
            </a:lvl4pPr>
            <a:lvl5pPr algn="ctr">
              <a:defRPr sz="4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29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70454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50504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284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72549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57951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071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66" r:id="rId21"/>
    <p:sldLayoutId id="2147483651" r:id="rId22"/>
    <p:sldLayoutId id="2147483652" r:id="rId23"/>
    <p:sldLayoutId id="2147483653" r:id="rId24"/>
    <p:sldLayoutId id="2147483665" r:id="rId25"/>
    <p:sldLayoutId id="2147483655" r:id="rId26"/>
    <p:sldLayoutId id="2147483663" r:id="rId27"/>
    <p:sldLayoutId id="2147483656" r:id="rId28"/>
    <p:sldLayoutId id="2147483664" r:id="rId29"/>
    <p:sldLayoutId id="2147483668" r:id="rId30"/>
    <p:sldLayoutId id="2147483667" r:id="rId31"/>
    <p:sldLayoutId id="2147483657" r:id="rId32"/>
    <p:sldLayoutId id="2147483658" r:id="rId33"/>
    <p:sldLayoutId id="2147483661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nwaynation.com/2017/11/red-sox-great-bobby-doerr-passes-away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nextmove.org/vets/profile/summary/51-9011.00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cean-water-during-yellow-sunset-747016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nwaynation.com/2017/11/red-sox-great-bobby-doerr-passes-away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84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4F31FA-5A12-723A-B705-48B9147F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45083"/>
            <a:ext cx="11784227" cy="1393745"/>
          </a:xfrm>
        </p:spPr>
        <p:txBody>
          <a:bodyPr>
            <a:normAutofit/>
          </a:bodyPr>
          <a:lstStyle/>
          <a:p>
            <a:pPr lvl="2"/>
            <a:r>
              <a:rPr lang="es-ES_tradnl" dirty="0">
                <a:solidFill>
                  <a:srgbClr val="6B5C4C"/>
                </a:solidFill>
              </a:rPr>
              <a:t>¿Dónde buscan las personas las soluciones a sus dramas humanos? </a:t>
            </a:r>
            <a:endParaRPr lang="pt-BR" dirty="0">
              <a:solidFill>
                <a:srgbClr val="6B5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969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5095A7-19D8-5870-EBDF-57B73808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340" y="2413842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¿Han encontrado soluciones?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45440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E8B849-F54A-1F00-098D-B7F3D7E6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781"/>
            <a:ext cx="6824300" cy="3097496"/>
          </a:xfrm>
        </p:spPr>
        <p:txBody>
          <a:bodyPr>
            <a:normAutofit lnSpcReduction="10000"/>
          </a:bodyPr>
          <a:lstStyle/>
          <a:p>
            <a:pPr lvl="2"/>
            <a:r>
              <a:rPr lang="es-ES_tradnl" dirty="0"/>
              <a:t>Jesús venció, pero nosotros todavía morimos.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03635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0363044-F869-080B-8633-F1D6E879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7494" y="69654"/>
            <a:ext cx="5377886" cy="3263750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FCEDCA"/>
                </a:solidFill>
              </a:rPr>
              <a:t>Jesús venció, pero todavía sufrimos enfermedades incurables.</a:t>
            </a:r>
            <a:r>
              <a:rPr lang="pt-BR" dirty="0">
                <a:solidFill>
                  <a:srgbClr val="FCEDC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528033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69FC7A-5EE8-5DDE-C545-3A9D11571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70180"/>
            <a:ext cx="5844746" cy="4873626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6B5C4C"/>
                </a:solidFill>
              </a:rPr>
              <a:t>Jesús venció, pero todavía tenemos que despedirnos de las personas que más amamos.</a:t>
            </a:r>
            <a:r>
              <a:rPr lang="pt-BR" dirty="0">
                <a:solidFill>
                  <a:srgbClr val="6B5C4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465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2FE36F-12C4-346C-DE84-516B47F73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 obra de Cristo en nuestro</a:t>
            </a:r>
            <a:br>
              <a:rPr lang="es-ES_tradnl" dirty="0"/>
            </a:br>
            <a:r>
              <a:rPr lang="es-ES_tradnl" dirty="0"/>
              <a:t>favor tiene que avanzar.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147734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1BC1767-8D73-671B-8C27-3BC42A780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Necesitamos que Él termine lo que comenzó.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8352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B1722D-9AB5-BF4A-4B08-77CE00AE3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 buena noticia es que ese tiempo está más cerca que nunca.</a:t>
            </a:r>
            <a:r>
              <a:rPr lang="pt-BR" dirty="0"/>
              <a:t>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C724B01-5E80-6C59-FB9A-25DE4489DE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943468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4299C61-0B90-B1B3-C534-527F20DD0B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 </a:t>
            </a:r>
            <a:r>
              <a:rPr lang="es-ES_tradnl" dirty="0"/>
              <a:t>Jesús hace por nosotros ahora y lo que hará cuando ponga fin a todo el mal en un futuro cercano, es fundamental para nuestra paz en el presente. </a:t>
            </a:r>
            <a:endParaRPr lang="pt-BR" dirty="0"/>
          </a:p>
        </p:txBody>
      </p:sp>
      <p:pic>
        <p:nvPicPr>
          <p:cNvPr id="7" name="Espaço Reservado para Imagem 6" descr="Pessoa com a mão no bolso&#10;&#10;Descrição gerada automaticamente com confiança média">
            <a:extLst>
              <a:ext uri="{FF2B5EF4-FFF2-40B4-BE49-F238E27FC236}">
                <a16:creationId xmlns:a16="http://schemas.microsoft.com/office/drawing/2014/main" id="{004CACDC-3CE0-384E-72FB-6C1BE16FDB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214450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E9968D-5C85-53F6-D325-475ABC317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Cristo realiza una obra en el cielo por nuestra salvación</a:t>
            </a:r>
            <a:endParaRPr lang="pt-BR" dirty="0"/>
          </a:p>
        </p:txBody>
      </p:sp>
      <p:pic>
        <p:nvPicPr>
          <p:cNvPr id="7" name="Espaço Reservado para Imagem 6" descr="Palco com banda pessoas cantando e tocando guitarra&#10;&#10;Descrição gerada automaticamente">
            <a:extLst>
              <a:ext uri="{FF2B5EF4-FFF2-40B4-BE49-F238E27FC236}">
                <a16:creationId xmlns:a16="http://schemas.microsoft.com/office/drawing/2014/main" id="{0F3DCA2C-78C2-C8E2-58CD-613B0873E5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/>
      </p:pic>
    </p:spTree>
    <p:extLst>
      <p:ext uri="{BB962C8B-B14F-4D97-AF65-F5344CB8AC3E}">
        <p14:creationId xmlns:p14="http://schemas.microsoft.com/office/powerpoint/2010/main" val="168201967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Victoria para siempre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8</a:t>
            </a:r>
            <a:r>
              <a:rPr lang="es-ES_tradnl" baseline="30000" dirty="0"/>
              <a:t>o</a:t>
            </a:r>
            <a:r>
              <a:rPr lang="es-ES_tradnl" dirty="0"/>
              <a:t> día | Sábado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0D109D-DD3E-B796-BC93-9FE975022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“Porque hay un solo Dios y un solo mediador entre Dios y los hombres, Jesucristo hombre” </a:t>
            </a:r>
          </a:p>
          <a:p>
            <a:pPr marL="1800" lvl="1" indent="0">
              <a:buNone/>
            </a:pPr>
            <a:r>
              <a:rPr lang="pt-BR" dirty="0"/>
              <a:t>(1Timoteo  2:5).</a:t>
            </a:r>
          </a:p>
        </p:txBody>
      </p:sp>
    </p:spTree>
    <p:extLst>
      <p:ext uri="{BB962C8B-B14F-4D97-AF65-F5344CB8AC3E}">
        <p14:creationId xmlns:p14="http://schemas.microsoft.com/office/powerpoint/2010/main" val="285080240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496058-57D1-8D85-3C59-1AE62DAA2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Esa es una de las verdades más descuidadas y al mismo tiempo más importantes de la Biblia.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93494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F5A1D7-0C03-46C2-1A93-660456C9AA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Y por desconocerla, las personas, incluyendo millones de cristianos, se sienten tan desamparadas.</a:t>
            </a:r>
            <a:r>
              <a:rPr lang="pt-BR" dirty="0"/>
              <a:t>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86A6A3D-C753-851D-1CD8-40F6351A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566051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F1AE6F-00DB-3497-994D-0586A4FF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s-ES_tradnl" dirty="0"/>
              <a:t>En nuestra sociedad individualista, no conocen la increíble obra que Jesús está realizando por ellas.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B1539D1-0B10-7ACE-BB3F-F88B6C1CE8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/>
      </p:pic>
    </p:spTree>
    <p:extLst>
      <p:ext uri="{BB962C8B-B14F-4D97-AF65-F5344CB8AC3E}">
        <p14:creationId xmlns:p14="http://schemas.microsoft.com/office/powerpoint/2010/main" val="292204720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3F7E27-39BE-BE84-8101-A5E90EBC71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Aisladas, intentan curar las maldiciones del pecado con las huecas promesas humanas.</a:t>
            </a:r>
            <a:r>
              <a:rPr lang="pt-BR" dirty="0"/>
              <a:t>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F0CF84E-FFB4-8CA4-97AA-6B962B8A32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" b="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261518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3AE125-AAD7-0B72-D089-A3CA7B315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37" y="4505498"/>
            <a:ext cx="11471114" cy="2166828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s-ES_tradnl" dirty="0"/>
              <a:t>Jesús es nuestro Sumo Sacerdote en el santuario celestial (</a:t>
            </a:r>
            <a:r>
              <a:rPr lang="es-ES_tradnl" dirty="0" err="1"/>
              <a:t>Heb</a:t>
            </a:r>
            <a:r>
              <a:rPr lang="es-ES_tradnl" dirty="0"/>
              <a:t> 8:1,2).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624787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BDBE4D-4833-7553-F4AA-7A887EC3F63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Por la fe, tenemos la seguridad de que Cristo intercede por nosotros, que nos representa delante del Padre y que todos nuestros pecados están cubiertos por su obra vicaria. </a:t>
            </a:r>
            <a:endParaRPr lang="pt-BR" dirty="0"/>
          </a:p>
        </p:txBody>
      </p:sp>
      <p:pic>
        <p:nvPicPr>
          <p:cNvPr id="17" name="Espaço Reservado para Imagem 1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C6968AF0-882D-2536-7C6C-168540435C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108876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1BBB1C2-4C3D-4CBC-B824-AC6A55EE2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Las señales indican el fin y lo que sucederá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264053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734E94-EBFC-A1F1-C0D6-59F2A90A1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Pocos días antes de la cruz, los discípulos se acercaron a Jesús y le preguntaron: “Dinos, ¿cuándo serán estas cosas y qué señal habrá de tu venida y del fin del siglo?” </a:t>
            </a:r>
          </a:p>
          <a:p>
            <a:pPr marL="1800" lvl="1" indent="0">
              <a:buNone/>
            </a:pPr>
            <a:r>
              <a:rPr lang="pt-BR" dirty="0"/>
              <a:t>(Mateo 24:3).</a:t>
            </a:r>
          </a:p>
        </p:txBody>
      </p:sp>
    </p:spTree>
    <p:extLst>
      <p:ext uri="{BB962C8B-B14F-4D97-AF65-F5344CB8AC3E}">
        <p14:creationId xmlns:p14="http://schemas.microsoft.com/office/powerpoint/2010/main" val="272805525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DE792A-6E51-BD25-D061-E155B0EA334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Entonces Jesús dio una lista de señales: surgirán falsos cristos y falsos profetas</a:t>
            </a:r>
            <a:r>
              <a:rPr lang="pt-BR" dirty="0"/>
              <a:t>...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A605EA4-105A-DD5D-8C58-1B85623B11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831981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04E3855-FF1F-830E-7E36-480BC8FDA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dirty="0"/>
              <a:t>“He aquí yo vengo pronto, y mi galardón conmigo, para recompensar a cada uno según sea su obra”. </a:t>
            </a:r>
          </a:p>
          <a:p>
            <a:pPr marL="1800" lvl="1" indent="0">
              <a:buNone/>
            </a:pPr>
            <a:r>
              <a:rPr lang="es-419" dirty="0"/>
              <a:t>(Apocalipsis 22:12</a:t>
            </a:r>
            <a:r>
              <a:rPr lang="pt-B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902EF1-4073-BAFD-E772-F86FC58C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guerras y rumores de guerras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338578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902EF1-4073-BAFD-E772-F86FC58C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persecuciones religiosas, traiciones </a:t>
            </a:r>
            <a:br>
              <a:rPr lang="es-ES_tradnl" dirty="0"/>
            </a:br>
            <a:r>
              <a:rPr lang="es-ES_tradnl" dirty="0"/>
              <a:t>y el amor se enfriará,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2986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902EF1-4073-BAFD-E772-F86FC58C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 predicación del evangelio llegará a todo el mundo, a todas las naciones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8725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56102B5-5995-4947-983E-0D49585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627" y="668170"/>
            <a:ext cx="5844746" cy="4873626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6B5C4C"/>
                </a:solidFill>
              </a:rPr>
              <a:t>Cristo vendrá en las nubes. </a:t>
            </a:r>
            <a:endParaRPr lang="pt-BR" dirty="0">
              <a:solidFill>
                <a:srgbClr val="6B5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7776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ED76F6-E2DA-04D2-1C78-0723301BF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“Y si me fuere y os preparare lugar, vendré otra vez, y os tomaré a mí mismo, para que donde yo estoy, vosotros también estéis” </a:t>
            </a:r>
          </a:p>
          <a:p>
            <a:pPr marL="1800" lvl="1" indent="0">
              <a:buNone/>
            </a:pPr>
            <a:r>
              <a:rPr lang="pt-BR" dirty="0"/>
              <a:t>(Juan 14:3).</a:t>
            </a:r>
          </a:p>
        </p:txBody>
      </p:sp>
    </p:spTree>
    <p:extLst>
      <p:ext uri="{BB962C8B-B14F-4D97-AF65-F5344CB8AC3E}">
        <p14:creationId xmlns:p14="http://schemas.microsoft.com/office/powerpoint/2010/main" val="392673992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5D111B4-BE43-6DC0-D0C6-DE6DEA9CF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071" y="0"/>
            <a:ext cx="5844746" cy="4873626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6B5C4C"/>
                </a:solidFill>
              </a:rPr>
              <a:t>Vendrá a buscar no solo a los vivos, sino a los que murieron creyendo en Él para salvación. </a:t>
            </a:r>
            <a:endParaRPr lang="pt-BR" dirty="0">
              <a:solidFill>
                <a:srgbClr val="6B5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7195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5FA103-9DCF-663A-7157-5FF311B2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359" y="1100432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 “Alentaos los unos a los otros con estas palabras”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12016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B4A8387-5C0A-326B-FBAC-3D4E83B70C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Cristo viene para inaugurar una nueva realidad en su reino</a:t>
            </a:r>
            <a:r>
              <a:rPr lang="pt-BR" dirty="0"/>
              <a:t> </a:t>
            </a:r>
          </a:p>
        </p:txBody>
      </p:sp>
      <p:pic>
        <p:nvPicPr>
          <p:cNvPr id="4" name="Espaço Reservado para Imagem 3" descr="Homem em pé na grama&#10;&#10;Descrição gerada automaticamente com confiança média">
            <a:extLst>
              <a:ext uri="{FF2B5EF4-FFF2-40B4-BE49-F238E27FC236}">
                <a16:creationId xmlns:a16="http://schemas.microsoft.com/office/drawing/2014/main" id="{F5BBC0D9-8C22-CF95-E752-6993365D1E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11140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495531-D8E6-D8FF-1AA0-504BDECD6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“Enjugará Dios toda lágrima de los ojos de ellos; y ya no habrá muerte, ni habrá más llanto, ni clamor ni dolor; porque las primeras cosas pasaron” </a:t>
            </a:r>
          </a:p>
          <a:p>
            <a:pPr marL="1800" lvl="1" indent="0">
              <a:buNone/>
            </a:pPr>
            <a:r>
              <a:rPr lang="pt-BR" dirty="0"/>
              <a:t>(</a:t>
            </a:r>
            <a:r>
              <a:rPr lang="pt-BR" dirty="0" err="1"/>
              <a:t>Apocalipsis</a:t>
            </a:r>
            <a:r>
              <a:rPr lang="pt-BR" dirty="0"/>
              <a:t> 21:4).</a:t>
            </a:r>
          </a:p>
        </p:txBody>
      </p:sp>
    </p:spTree>
    <p:extLst>
      <p:ext uri="{BB962C8B-B14F-4D97-AF65-F5344CB8AC3E}">
        <p14:creationId xmlns:p14="http://schemas.microsoft.com/office/powerpoint/2010/main" val="126442616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6C6561-1B2C-AE85-F1E0-1A43E73D9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s-ES_tradnl" dirty="0"/>
              <a:t>En medio de las dificultades del presente, Él está con nosotros 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620797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00B263-DBC5-0DBF-7849-A765BDEEF6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Ted Williams fue una leyenda del béisbol. </a:t>
            </a:r>
            <a:endParaRPr lang="pt-BR" dirty="0"/>
          </a:p>
        </p:txBody>
      </p:sp>
      <p:pic>
        <p:nvPicPr>
          <p:cNvPr id="21" name="Espaço Reservado para Imagem 20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DF0F24A2-11D9-B444-0AAB-D4B48BA784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7" r="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302955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5C53EBD-71A3-6B0C-4D7A-B73FB08B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Todavía sufriremos en este mundo, pero tenemos a Jesús.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848062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195571-C84F-C939-A865-E947A6CA4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Jesús venció por nosotros y nos da </a:t>
            </a:r>
            <a:br>
              <a:rPr lang="es-ES_tradnl" dirty="0"/>
            </a:br>
            <a:r>
              <a:rPr lang="es-ES_tradnl" dirty="0"/>
              <a:t>fuerzas cada día para vencer.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853219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E752D11-90C0-07C3-9474-5205D2E9510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Nada nos puede separar de él, y por su fuerza, por su gracia y misericordia, podremos vencer cada día. </a:t>
            </a:r>
            <a:endParaRPr lang="pt-BR" dirty="0"/>
          </a:p>
        </p:txBody>
      </p:sp>
      <p:pic>
        <p:nvPicPr>
          <p:cNvPr id="4" name="Espaço Reservado para Imagem 3" descr="Pessoa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6BEF93FA-C329-251B-79D4-3B399A6923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174569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7E889B-386E-E2A2-1739-ECA4DEC18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2"/>
            <a:r>
              <a:rPr lang="es-ES_tradnl" dirty="0"/>
              <a:t>juan estaba llorando cuando le dijeron: </a:t>
            </a:r>
            <a:r>
              <a:rPr lang="pt-BR" dirty="0"/>
              <a:t>:</a:t>
            </a:r>
          </a:p>
          <a:p>
            <a:r>
              <a:rPr lang="pt-BR" dirty="0"/>
              <a:t> </a:t>
            </a:r>
            <a:r>
              <a:rPr lang="es-ES_tradnl" dirty="0"/>
              <a:t>“¡No llores! He aquí, el León de la tribu de Judá, la Raíz de David, ha vencido</a:t>
            </a:r>
            <a:r>
              <a:rPr lang="pt-BR" dirty="0"/>
              <a:t>”</a:t>
            </a:r>
          </a:p>
          <a:p>
            <a:pPr marL="1800" lvl="1" indent="0">
              <a:buNone/>
            </a:pPr>
            <a:r>
              <a:rPr lang="pt-BR" dirty="0"/>
              <a:t>(</a:t>
            </a:r>
            <a:r>
              <a:rPr lang="pt-BR" dirty="0" err="1"/>
              <a:t>Apocalipsis</a:t>
            </a:r>
            <a:r>
              <a:rPr lang="pt-BR" dirty="0"/>
              <a:t> 5:5).</a:t>
            </a:r>
          </a:p>
        </p:txBody>
      </p:sp>
    </p:spTree>
    <p:extLst>
      <p:ext uri="{BB962C8B-B14F-4D97-AF65-F5344CB8AC3E}">
        <p14:creationId xmlns:p14="http://schemas.microsoft.com/office/powerpoint/2010/main" val="184736339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D13F19-CDB1-8CEE-A175-32123BD71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20145" cy="5054138"/>
          </a:xfrm>
        </p:spPr>
        <p:txBody>
          <a:bodyPr/>
          <a:lstStyle/>
          <a:p>
            <a:pPr lvl="2"/>
            <a:r>
              <a:rPr lang="es-ES_tradnl" dirty="0"/>
              <a:t>Jesucristo es el único y verdadero héroe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166984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94DC96A-C420-D775-4971-028883B7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871" y="194344"/>
            <a:ext cx="6874176" cy="2149845"/>
          </a:xfrm>
        </p:spPr>
        <p:txBody>
          <a:bodyPr/>
          <a:lstStyle/>
          <a:p>
            <a:pPr lvl="2"/>
            <a:r>
              <a:rPr lang="es-ES_tradnl" dirty="0"/>
              <a:t>¿qué respuesta dará a quien dio su vida por usted?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15685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A506FD3-447C-7947-D789-A08BCF9C8F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Él está intercediendo por usted en el Cielo ahora. ¿Continuará ignorando el llamado de Jesús? </a:t>
            </a:r>
            <a:endParaRPr lang="pt-BR" dirty="0"/>
          </a:p>
        </p:txBody>
      </p:sp>
      <p:pic>
        <p:nvPicPr>
          <p:cNvPr id="4" name="Espaço Reservado para Imagem 3" descr="Homem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B6EC3223-03B0-6A31-863C-802C0C1C58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369450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DEB267F-14C4-6FF9-5862-20A86EB48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¿Cambiará las promesas eternas de Dios por las cosas pasajeras de este mundo?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042265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7AF06CC-076F-897B-2323-48702D46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431" y="1798700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Cristo lo está llamando,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73471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D83BE2-3218-2071-9637-BD6445FBD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" y="4258910"/>
            <a:ext cx="6094577" cy="2599090"/>
          </a:xfrm>
        </p:spPr>
        <p:txBody>
          <a:bodyPr/>
          <a:lstStyle/>
          <a:p>
            <a:pPr lvl="2"/>
            <a:r>
              <a:rPr lang="es-ES_tradnl" dirty="0"/>
              <a:t>llama a su corazón.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01791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E87B8ED-7196-7CE9-C872-E1BD2BA1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Dos de los tres hijos del jugador gastaron en esa época 100 mil dólares para enviar el cuerpo a un laboratorio en el estado de Arizona, a fin de que pasara por un proceso de criogenia</a:t>
            </a:r>
            <a:r>
              <a:rPr lang="pt-BR" dirty="0"/>
              <a:t>.</a:t>
            </a:r>
          </a:p>
        </p:txBody>
      </p:sp>
      <p:pic>
        <p:nvPicPr>
          <p:cNvPr id="14" name="Espaço Reservado para Imagem 13" descr="Liquidificador em cima da pia&#10;&#10;Descrição gerada automaticamente com confiança baixa">
            <a:extLst>
              <a:ext uri="{FF2B5EF4-FFF2-40B4-BE49-F238E27FC236}">
                <a16:creationId xmlns:a16="http://schemas.microsoft.com/office/drawing/2014/main" id="{5CF79CEA-640C-DB7F-896C-E9D78C34D2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" b="14"/>
          <a:stretch/>
        </p:blipFill>
        <p:spPr/>
      </p:pic>
    </p:spTree>
    <p:extLst>
      <p:ext uri="{BB962C8B-B14F-4D97-AF65-F5344CB8AC3E}">
        <p14:creationId xmlns:p14="http://schemas.microsoft.com/office/powerpoint/2010/main" val="371914988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448DB12-3932-EB01-E38A-139339854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Estudie la Biblia, ore, camine con Dios, aprenda más sobre las profecías y deje que Dios transforme su vida. </a:t>
            </a:r>
            <a:endParaRPr lang="pt-BR" dirty="0"/>
          </a:p>
        </p:txBody>
      </p:sp>
      <p:pic>
        <p:nvPicPr>
          <p:cNvPr id="9" name="Espaço Reservado para Imagem 8" descr="Uma imagem contendo objeto, aceso, luz, homem&#10;&#10;Descrição gerada automaticamente">
            <a:extLst>
              <a:ext uri="{FF2B5EF4-FFF2-40B4-BE49-F238E27FC236}">
                <a16:creationId xmlns:a16="http://schemas.microsoft.com/office/drawing/2014/main" id="{6195FE42-2B9A-2BA2-816B-EB9AD952D1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0" b="7790"/>
          <a:stretch/>
        </p:blipFill>
        <p:spPr/>
      </p:pic>
    </p:spTree>
    <p:extLst>
      <p:ext uri="{BB962C8B-B14F-4D97-AF65-F5344CB8AC3E}">
        <p14:creationId xmlns:p14="http://schemas.microsoft.com/office/powerpoint/2010/main" val="16330287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248F22-8AE5-CA89-EC63-3F2CD1A14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Él está aquí con usted. Él lo abraza con amor.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958438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53248A-13E9-264E-F826-87C7BE4D9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Permita que Cristo sea el Señor y Salvador de su vida hasta que él vuelva y lo haga vencedor para siempre.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082130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46BEBE-777F-9A97-ADA3-67CFF7A8B9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La hija mayor fue a la justicia en contra de la decisión de los dos medio hermanos menores, insistiendo que el último deseo del padre era ser cremado y que sus cenizas fueran esparcidas en el mar.</a:t>
            </a:r>
            <a:endParaRPr lang="pt-BR" dirty="0"/>
          </a:p>
        </p:txBody>
      </p:sp>
      <p:pic>
        <p:nvPicPr>
          <p:cNvPr id="7" name="Espaço Reservado para Imagem 6" descr="Por do sol no mar&#10;&#10;Descrição gerada automaticamente">
            <a:extLst>
              <a:ext uri="{FF2B5EF4-FFF2-40B4-BE49-F238E27FC236}">
                <a16:creationId xmlns:a16="http://schemas.microsoft.com/office/drawing/2014/main" id="{882F53D6-265D-861A-B0CD-248ABD915D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5" r="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16297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51F88A1-F581-D20A-32BF-0BA74908C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“Nuestro padre sabía que queríamos algo a qué aferrarnos y tener esperanza y consuelo, porque sentíamos mucho su ausencia, y si la criogenia era la respuesta, la solución era sencilla”. </a:t>
            </a:r>
            <a:endParaRPr lang="pt-BR" dirty="0"/>
          </a:p>
        </p:txBody>
      </p:sp>
      <p:pic>
        <p:nvPicPr>
          <p:cNvPr id="8" name="Espaço Reservado para Imagem 20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238B2EA3-35C8-B8D9-6356-CFF56E38FC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" r="99"/>
          <a:stretch/>
        </p:blipFill>
        <p:spPr/>
      </p:pic>
    </p:spTree>
    <p:extLst>
      <p:ext uri="{BB962C8B-B14F-4D97-AF65-F5344CB8AC3E}">
        <p14:creationId xmlns:p14="http://schemas.microsoft.com/office/powerpoint/2010/main" val="23196742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AB90BF-F58D-F0E8-72C3-C28EE3CDC0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La criogenia es un enfriamiento a 120, 180 grados bajo cero, a fin de evitar el proceso de descomposición. </a:t>
            </a:r>
            <a:endParaRPr lang="pt-BR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D5930B8-447C-ED69-AB87-9F644DCE72F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287075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58E0797-C123-D0D1-2014-439894444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Para Claudia, la hija menor que junto a su hermano luchó por el enfriamiento del cuerpo del padre, la criogenia era “como una religión, algo en que podríamos tener fe”.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 descr="Mulher posando para foto&#10;&#10;Descrição gerada automaticamente">
            <a:extLst>
              <a:ext uri="{FF2B5EF4-FFF2-40B4-BE49-F238E27FC236}">
                <a16:creationId xmlns:a16="http://schemas.microsoft.com/office/drawing/2014/main" id="{988F527E-40F0-38BE-7A70-146C00DE35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/>
      </p:pic>
    </p:spTree>
    <p:extLst>
      <p:ext uri="{BB962C8B-B14F-4D97-AF65-F5344CB8AC3E}">
        <p14:creationId xmlns:p14="http://schemas.microsoft.com/office/powerpoint/2010/main" val="39552893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- mode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 modelo" id="{AA01F6DD-A506-4449-85B3-DD43D984A1E9}" vid="{334EB333-D060-E146-8F7F-1F064E94EE0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1- modelo</Template>
  <TotalTime>3016</TotalTime>
  <Words>900</Words>
  <Application>Microsoft Office PowerPoint</Application>
  <PresentationFormat>Panorámica</PresentationFormat>
  <Paragraphs>59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Basic Sans</vt:lpstr>
      <vt:lpstr>Fonte do Sistema Regular</vt:lpstr>
      <vt:lpstr>Calibri</vt:lpstr>
      <vt:lpstr>Basic Sans Bold</vt:lpstr>
      <vt:lpstr>Wingdings</vt:lpstr>
      <vt:lpstr>Basic Sans Light</vt:lpstr>
      <vt:lpstr>Arial</vt:lpstr>
      <vt:lpstr>1- modelo</vt:lpstr>
      <vt:lpstr>Presentación de PowerPoint</vt:lpstr>
      <vt:lpstr>Victoria para siempre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Rocío Macena</cp:lastModifiedBy>
  <cp:revision>6</cp:revision>
  <dcterms:created xsi:type="dcterms:W3CDTF">2022-10-04T12:03:09Z</dcterms:created>
  <dcterms:modified xsi:type="dcterms:W3CDTF">2022-10-18T19:42:14Z</dcterms:modified>
</cp:coreProperties>
</file>