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9" r:id="rId1"/>
  </p:sldMasterIdLst>
  <p:sldIdLst>
    <p:sldId id="415" r:id="rId2"/>
    <p:sldId id="256" r:id="rId3"/>
    <p:sldId id="260" r:id="rId4"/>
    <p:sldId id="379" r:id="rId5"/>
    <p:sldId id="380" r:id="rId6"/>
    <p:sldId id="381" r:id="rId7"/>
    <p:sldId id="382" r:id="rId8"/>
    <p:sldId id="383" r:id="rId9"/>
    <p:sldId id="384" r:id="rId10"/>
    <p:sldId id="385" r:id="rId11"/>
    <p:sldId id="386" r:id="rId12"/>
    <p:sldId id="387" r:id="rId13"/>
    <p:sldId id="388" r:id="rId14"/>
    <p:sldId id="389" r:id="rId15"/>
    <p:sldId id="390" r:id="rId16"/>
    <p:sldId id="391" r:id="rId17"/>
    <p:sldId id="392" r:id="rId18"/>
    <p:sldId id="393" r:id="rId19"/>
    <p:sldId id="394" r:id="rId20"/>
    <p:sldId id="395" r:id="rId21"/>
    <p:sldId id="396" r:id="rId22"/>
    <p:sldId id="402" r:id="rId23"/>
    <p:sldId id="397" r:id="rId24"/>
    <p:sldId id="403" r:id="rId25"/>
    <p:sldId id="398" r:id="rId26"/>
    <p:sldId id="399" r:id="rId27"/>
    <p:sldId id="400" r:id="rId28"/>
    <p:sldId id="401" r:id="rId29"/>
    <p:sldId id="404" r:id="rId30"/>
    <p:sldId id="405" r:id="rId31"/>
    <p:sldId id="406" r:id="rId32"/>
    <p:sldId id="413" r:id="rId33"/>
    <p:sldId id="408" r:id="rId34"/>
    <p:sldId id="409" r:id="rId35"/>
    <p:sldId id="414" r:id="rId36"/>
    <p:sldId id="407" r:id="rId37"/>
    <p:sldId id="411" r:id="rId38"/>
    <p:sldId id="412" r:id="rId39"/>
    <p:sldId id="257" r:id="rId40"/>
    <p:sldId id="259" r:id="rId41"/>
    <p:sldId id="258" r:id="rId42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362D"/>
    <a:srgbClr val="FCEDCA"/>
    <a:srgbClr val="6B5C4C"/>
    <a:srgbClr val="87C3E6"/>
    <a:srgbClr val="AF977C"/>
    <a:srgbClr val="EADBB8"/>
    <a:srgbClr val="D0B496"/>
    <a:srgbClr val="85725E"/>
    <a:srgbClr val="E3B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2EDA8A-4EBC-6143-A8AE-304988BA51D0}" v="43" dt="2022-10-17T14:54:36.0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49"/>
    <p:restoredTop sz="96370"/>
  </p:normalViewPr>
  <p:slideViewPr>
    <p:cSldViewPr snapToGrid="0">
      <p:cViewPr varScale="1">
        <p:scale>
          <a:sx n="110" d="100"/>
          <a:sy n="110" d="100"/>
        </p:scale>
        <p:origin x="8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589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9B6F4A-B23A-CE5F-62BF-A03E47DE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698"/>
            <a:ext cx="10515600" cy="1325563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0FFA7BD-520F-E921-BB70-9A8E16BF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2869D9A-244E-59D6-99E9-4CD734E08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2DEFD82-2ECF-F065-A023-0D104B0D3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5278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3637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5A32330-13B0-3066-29FC-AC928AAA7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1133" y="485029"/>
            <a:ext cx="9581791" cy="581258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8" name="Gráfico 7" descr="Aspas de abertura com preenchimento sólido">
            <a:extLst>
              <a:ext uri="{FF2B5EF4-FFF2-40B4-BE49-F238E27FC236}">
                <a16:creationId xmlns:a16="http://schemas.microsoft.com/office/drawing/2014/main" id="{0A35404B-9F49-B506-6A7E-6FFA1A2EB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282" y="-228774"/>
            <a:ext cx="1133938" cy="1133938"/>
          </a:xfrm>
          <a:prstGeom prst="rect">
            <a:avLst/>
          </a:prstGeom>
        </p:spPr>
      </p:pic>
      <p:sp>
        <p:nvSpPr>
          <p:cNvPr id="11" name="Forma Livre 10">
            <a:extLst>
              <a:ext uri="{FF2B5EF4-FFF2-40B4-BE49-F238E27FC236}">
                <a16:creationId xmlns:a16="http://schemas.microsoft.com/office/drawing/2014/main" id="{484FC983-0CD8-FB89-0DE2-D75E2EF8FFA5}"/>
              </a:ext>
            </a:extLst>
          </p:cNvPr>
          <p:cNvSpPr/>
          <p:nvPr/>
        </p:nvSpPr>
        <p:spPr>
          <a:xfrm>
            <a:off x="533687" y="-7101"/>
            <a:ext cx="10169237" cy="6865101"/>
          </a:xfrm>
          <a:custGeom>
            <a:avLst/>
            <a:gdLst>
              <a:gd name="connsiteX0" fmla="*/ 0 w 10169237"/>
              <a:gd name="connsiteY0" fmla="*/ 0 h 6049819"/>
              <a:gd name="connsiteX1" fmla="*/ 0 w 10169237"/>
              <a:gd name="connsiteY1" fmla="*/ 5652655 h 6049819"/>
              <a:gd name="connsiteX2" fmla="*/ 332510 w 10169237"/>
              <a:gd name="connsiteY2" fmla="*/ 5652655 h 6049819"/>
              <a:gd name="connsiteX3" fmla="*/ 10169237 w 10169237"/>
              <a:gd name="connsiteY3" fmla="*/ 5652655 h 6049819"/>
              <a:gd name="connsiteX4" fmla="*/ 10169237 w 10169237"/>
              <a:gd name="connsiteY4" fmla="*/ 5855855 h 6049819"/>
              <a:gd name="connsiteX5" fmla="*/ 10169237 w 10169237"/>
              <a:gd name="connsiteY5" fmla="*/ 6049819 h 604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9237" h="6049819">
                <a:moveTo>
                  <a:pt x="0" y="0"/>
                </a:moveTo>
                <a:lnTo>
                  <a:pt x="0" y="5652655"/>
                </a:lnTo>
                <a:lnTo>
                  <a:pt x="332510" y="5652655"/>
                </a:lnTo>
                <a:lnTo>
                  <a:pt x="10169237" y="5652655"/>
                </a:lnTo>
                <a:lnTo>
                  <a:pt x="10169237" y="5855855"/>
                </a:lnTo>
                <a:lnTo>
                  <a:pt x="10169237" y="6049819"/>
                </a:lnTo>
              </a:path>
            </a:pathLst>
          </a:custGeom>
          <a:noFill/>
          <a:ln w="44450">
            <a:solidFill>
              <a:srgbClr val="87C3E6">
                <a:alpha val="3841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Gráfico 1" descr="Aspas de abertura com preenchimento sólido">
            <a:extLst>
              <a:ext uri="{FF2B5EF4-FFF2-40B4-BE49-F238E27FC236}">
                <a16:creationId xmlns:a16="http://schemas.microsoft.com/office/drawing/2014/main" id="{24A5EBEA-E41F-5591-1994-9F88A4901A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282" y="-228774"/>
            <a:ext cx="1133938" cy="1133938"/>
          </a:xfrm>
          <a:prstGeom prst="rect">
            <a:avLst/>
          </a:prstGeom>
        </p:spPr>
      </p:pic>
      <p:sp>
        <p:nvSpPr>
          <p:cNvPr id="3" name="Forma Livre 2">
            <a:extLst>
              <a:ext uri="{FF2B5EF4-FFF2-40B4-BE49-F238E27FC236}">
                <a16:creationId xmlns:a16="http://schemas.microsoft.com/office/drawing/2014/main" id="{106ECF3A-5D42-EB62-722B-C56AFCBBE692}"/>
              </a:ext>
            </a:extLst>
          </p:cNvPr>
          <p:cNvSpPr/>
          <p:nvPr userDrawn="1"/>
        </p:nvSpPr>
        <p:spPr>
          <a:xfrm>
            <a:off x="533687" y="-7101"/>
            <a:ext cx="10169237" cy="6865101"/>
          </a:xfrm>
          <a:custGeom>
            <a:avLst/>
            <a:gdLst>
              <a:gd name="connsiteX0" fmla="*/ 0 w 10169237"/>
              <a:gd name="connsiteY0" fmla="*/ 0 h 6049819"/>
              <a:gd name="connsiteX1" fmla="*/ 0 w 10169237"/>
              <a:gd name="connsiteY1" fmla="*/ 5652655 h 6049819"/>
              <a:gd name="connsiteX2" fmla="*/ 332510 w 10169237"/>
              <a:gd name="connsiteY2" fmla="*/ 5652655 h 6049819"/>
              <a:gd name="connsiteX3" fmla="*/ 10169237 w 10169237"/>
              <a:gd name="connsiteY3" fmla="*/ 5652655 h 6049819"/>
              <a:gd name="connsiteX4" fmla="*/ 10169237 w 10169237"/>
              <a:gd name="connsiteY4" fmla="*/ 5855855 h 6049819"/>
              <a:gd name="connsiteX5" fmla="*/ 10169237 w 10169237"/>
              <a:gd name="connsiteY5" fmla="*/ 6049819 h 604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9237" h="6049819">
                <a:moveTo>
                  <a:pt x="0" y="0"/>
                </a:moveTo>
                <a:lnTo>
                  <a:pt x="0" y="5652655"/>
                </a:lnTo>
                <a:lnTo>
                  <a:pt x="332510" y="5652655"/>
                </a:lnTo>
                <a:lnTo>
                  <a:pt x="10169237" y="5652655"/>
                </a:lnTo>
                <a:lnTo>
                  <a:pt x="10169237" y="5855855"/>
                </a:lnTo>
                <a:lnTo>
                  <a:pt x="10169237" y="6049819"/>
                </a:lnTo>
              </a:path>
            </a:pathLst>
          </a:custGeom>
          <a:noFill/>
          <a:ln w="44450">
            <a:solidFill>
              <a:srgbClr val="87C3E6">
                <a:alpha val="3841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3356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44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37FDC297-46E7-C943-938A-9C8805C6E0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4368" y="908999"/>
            <a:ext cx="5554221" cy="555422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2317983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11944A52-5FA1-B20D-57E7-35223FDF3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84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IA L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 3">
            <a:extLst>
              <a:ext uri="{FF2B5EF4-FFF2-40B4-BE49-F238E27FC236}">
                <a16:creationId xmlns:a16="http://schemas.microsoft.com/office/drawing/2014/main" id="{D1881BF1-39D6-ADE2-5F9D-AE82FE1B19A8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1803917 w 6096000"/>
              <a:gd name="connsiteY1" fmla="*/ 0 h 6858000"/>
              <a:gd name="connsiteX2" fmla="*/ 2886269 w 6096000"/>
              <a:gd name="connsiteY2" fmla="*/ 0 h 6858000"/>
              <a:gd name="connsiteX3" fmla="*/ 6096000 w 6096000"/>
              <a:gd name="connsiteY3" fmla="*/ 3429000 h 6858000"/>
              <a:gd name="connsiteX4" fmla="*/ 2886269 w 6096000"/>
              <a:gd name="connsiteY4" fmla="*/ 6858000 h 6858000"/>
              <a:gd name="connsiteX5" fmla="*/ 1803917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1803917" y="0"/>
                </a:lnTo>
                <a:lnTo>
                  <a:pt x="2886269" y="0"/>
                </a:lnTo>
                <a:cubicBezTo>
                  <a:pt x="4658954" y="0"/>
                  <a:pt x="6096000" y="1535216"/>
                  <a:pt x="6096000" y="3429000"/>
                </a:cubicBezTo>
                <a:cubicBezTo>
                  <a:pt x="6096000" y="5322784"/>
                  <a:pt x="4658954" y="6858000"/>
                  <a:pt x="2886269" y="6858000"/>
                </a:cubicBezTo>
                <a:lnTo>
                  <a:pt x="18039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528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35" y="914400"/>
            <a:ext cx="4461868" cy="509604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1772A92D-F416-8153-EB3E-85B5AA5B74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08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F1CACBD2-7303-A01F-B045-2CF77B5512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E472CD-8F6A-C5F0-30C7-8C1A7225A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  <a:effectLst>
            <a:outerShdw blurRad="25438" dist="25444" dir="5400000" algn="t" rotWithShape="0">
              <a:prstClr val="black">
                <a:alpha val="29475"/>
              </a:prstClr>
            </a:outerShdw>
          </a:effectLst>
        </p:spPr>
        <p:txBody>
          <a:bodyPr/>
          <a:lstStyle>
            <a:lvl1pPr algn="ctr">
              <a:defRPr sz="3200">
                <a:solidFill>
                  <a:srgbClr val="EADBB8"/>
                </a:solidFill>
              </a:defRPr>
            </a:lvl1pPr>
            <a:lvl2pPr algn="ctr">
              <a:defRPr sz="2800">
                <a:solidFill>
                  <a:srgbClr val="EADBB8"/>
                </a:solidFill>
              </a:defRPr>
            </a:lvl2pPr>
            <a:lvl3pPr algn="ctr">
              <a:defRPr sz="6000">
                <a:solidFill>
                  <a:srgbClr val="EADBB8"/>
                </a:solidFill>
              </a:defRPr>
            </a:lvl3pPr>
            <a:lvl4pPr algn="ctr">
              <a:defRPr sz="2000">
                <a:solidFill>
                  <a:srgbClr val="EADBB8"/>
                </a:solidFill>
              </a:defRPr>
            </a:lvl4pPr>
            <a:lvl5pPr algn="ctr">
              <a:defRPr sz="2000">
                <a:solidFill>
                  <a:srgbClr val="EADBB8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C0CC6CFC-8545-EDC6-21F8-547553AA1B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91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esus vence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57665" y="4092198"/>
            <a:ext cx="3584869" cy="180538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0B200E2-DF05-9E59-8A59-C7FAD6E94396}"/>
              </a:ext>
            </a:extLst>
          </p:cNvPr>
          <p:cNvSpPr txBox="1"/>
          <p:nvPr/>
        </p:nvSpPr>
        <p:spPr>
          <a:xfrm>
            <a:off x="6096000" y="2771782"/>
            <a:ext cx="4839855" cy="1655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419" sz="2400" dirty="0">
                <a:solidFill>
                  <a:srgbClr val="AF97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 quedó claro que la cruz del Calvario es mi victoria hoy y será definitiva cuando Jesús me entregue la corona de la vida eterna.</a:t>
            </a:r>
            <a:endParaRPr lang="pt-BR" sz="2400" dirty="0">
              <a:solidFill>
                <a:srgbClr val="AF977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FD9AFB8F-C13B-08CA-CA66-E222E772B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493" y="2039822"/>
            <a:ext cx="2766869" cy="605838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7132491" y="4691970"/>
            <a:ext cx="2766869" cy="605838"/>
          </a:xfrm>
          <a:prstGeom prst="rect">
            <a:avLst/>
          </a:prstGeom>
        </p:spPr>
      </p:pic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B5CB279A-2EA4-A488-847E-4BB567BF55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32493" y="2039822"/>
            <a:ext cx="2766869" cy="605838"/>
          </a:xfrm>
          <a:prstGeom prst="rect">
            <a:avLst/>
          </a:prstGeom>
        </p:spPr>
      </p:pic>
      <p:pic>
        <p:nvPicPr>
          <p:cNvPr id="5" name="Imagem 4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17D9E44A-73D7-0162-4AA2-CC70CF5814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132491" y="4691970"/>
            <a:ext cx="2766869" cy="60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33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esus vence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57665" y="4092198"/>
            <a:ext cx="3584869" cy="1805383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7054856" y="1520033"/>
            <a:ext cx="2766869" cy="60583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E6D1580-4D94-93F4-D614-7FC77B0BB82C}"/>
              </a:ext>
            </a:extLst>
          </p:cNvPr>
          <p:cNvSpPr txBox="1"/>
          <p:nvPr/>
        </p:nvSpPr>
        <p:spPr>
          <a:xfrm>
            <a:off x="6563580" y="502444"/>
            <a:ext cx="4095135" cy="993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419" sz="2800" b="1" i="0" dirty="0">
                <a:solidFill>
                  <a:srgbClr val="D0B496"/>
                </a:solidFill>
                <a:effectLst/>
                <a:latin typeface="Basic Sans Bold" pitchFamily="2" charset="77"/>
                <a:ea typeface="Calibri" panose="020F0502020204030204" pitchFamily="34" charset="0"/>
                <a:cs typeface="Arial" panose="020B0604020202020204" pitchFamily="34" charset="0"/>
              </a:rPr>
              <a:t>EN CONSECUENCIA, DE LA VICTORIA DE JESÚS:</a:t>
            </a:r>
            <a:endParaRPr lang="pt-BR" sz="2800" b="1" i="0" dirty="0">
              <a:solidFill>
                <a:srgbClr val="D0B496"/>
              </a:solidFill>
              <a:effectLst/>
              <a:latin typeface="Basic Sans Bold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E1A6EB9-9FCF-1C90-F7AB-1B041A94C4FF}"/>
              </a:ext>
            </a:extLst>
          </p:cNvPr>
          <p:cNvSpPr txBox="1"/>
          <p:nvPr/>
        </p:nvSpPr>
        <p:spPr>
          <a:xfrm>
            <a:off x="7054856" y="2342829"/>
            <a:ext cx="3833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Acepto su victoria en la cruz por mí.</a:t>
            </a:r>
            <a:endParaRPr lang="pt-BR" sz="1800" kern="1200" dirty="0">
              <a:solidFill>
                <a:srgbClr val="85725E"/>
              </a:solidFill>
              <a:effectLst/>
              <a:latin typeface="Basic Sans" pitchFamily="2" charset="77"/>
              <a:ea typeface="+mn-ea"/>
              <a:cs typeface="+mn-cs"/>
            </a:endParaRPr>
          </a:p>
        </p:txBody>
      </p:sp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0" name="Forma Livre 19">
            <a:extLst>
              <a:ext uri="{FF2B5EF4-FFF2-40B4-BE49-F238E27FC236}">
                <a16:creationId xmlns:a16="http://schemas.microsoft.com/office/drawing/2014/main" id="{6C728E7A-5787-ADBD-1E7D-4C0DC62226FD}"/>
              </a:ext>
            </a:extLst>
          </p:cNvPr>
          <p:cNvSpPr/>
          <p:nvPr/>
        </p:nvSpPr>
        <p:spPr>
          <a:xfrm>
            <a:off x="6563581" y="236903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AFE692D-7BE4-6E2E-33AC-007BB3C8F487}"/>
              </a:ext>
            </a:extLst>
          </p:cNvPr>
          <p:cNvSpPr txBox="1"/>
          <p:nvPr/>
        </p:nvSpPr>
        <p:spPr>
          <a:xfrm>
            <a:off x="7054856" y="2929119"/>
            <a:ext cx="3934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Acepto que oren por mí y mi familia.</a:t>
            </a:r>
            <a:r>
              <a:rPr lang="pt-BR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1800" kern="1200" dirty="0">
              <a:solidFill>
                <a:srgbClr val="85725E"/>
              </a:solidFill>
              <a:effectLst/>
              <a:latin typeface="Basic Sans" pitchFamily="2" charset="77"/>
              <a:ea typeface="+mn-ea"/>
              <a:cs typeface="+mn-cs"/>
            </a:endParaRPr>
          </a:p>
        </p:txBody>
      </p:sp>
      <p:sp>
        <p:nvSpPr>
          <p:cNvPr id="4" name="Forma Livre 3">
            <a:extLst>
              <a:ext uri="{FF2B5EF4-FFF2-40B4-BE49-F238E27FC236}">
                <a16:creationId xmlns:a16="http://schemas.microsoft.com/office/drawing/2014/main" id="{5D10118E-1AF6-0DC0-8852-F30AA3AA7BB4}"/>
              </a:ext>
            </a:extLst>
          </p:cNvPr>
          <p:cNvSpPr/>
          <p:nvPr/>
        </p:nvSpPr>
        <p:spPr>
          <a:xfrm>
            <a:off x="6563581" y="295532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FACBBF1-D757-ABFC-24B1-98B149878BAC}"/>
              </a:ext>
            </a:extLst>
          </p:cNvPr>
          <p:cNvSpPr txBox="1"/>
          <p:nvPr/>
        </p:nvSpPr>
        <p:spPr>
          <a:xfrm>
            <a:off x="7054856" y="3515409"/>
            <a:ext cx="370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Acepto seguir estudiando la Biblia.</a:t>
            </a:r>
            <a:endParaRPr lang="pt-BR" sz="1800" kern="1200" dirty="0">
              <a:solidFill>
                <a:srgbClr val="85725E"/>
              </a:solidFill>
              <a:effectLst/>
              <a:latin typeface="Basic Sans" pitchFamily="2" charset="77"/>
              <a:ea typeface="+mn-ea"/>
              <a:cs typeface="+mn-cs"/>
            </a:endParaRPr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AAF5435A-4611-2FE6-4E1A-C5ED22F14FE9}"/>
              </a:ext>
            </a:extLst>
          </p:cNvPr>
          <p:cNvSpPr/>
          <p:nvPr/>
        </p:nvSpPr>
        <p:spPr>
          <a:xfrm>
            <a:off x="6563581" y="354161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77415F0-029A-47CD-5A80-B98853D3F590}"/>
              </a:ext>
            </a:extLst>
          </p:cNvPr>
          <p:cNvSpPr txBox="1"/>
          <p:nvPr/>
        </p:nvSpPr>
        <p:spPr>
          <a:xfrm>
            <a:off x="7054856" y="4101699"/>
            <a:ext cx="4091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Acepto ser bautizado lo antes posible.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C311CF80-6241-D9B2-D51C-3BC57D78C13C}"/>
              </a:ext>
            </a:extLst>
          </p:cNvPr>
          <p:cNvSpPr/>
          <p:nvPr/>
        </p:nvSpPr>
        <p:spPr>
          <a:xfrm>
            <a:off x="6563581" y="412790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AAE72A6-0C10-4E5B-D559-6BA9244EB438}"/>
              </a:ext>
            </a:extLst>
          </p:cNvPr>
          <p:cNvSpPr txBox="1"/>
          <p:nvPr/>
        </p:nvSpPr>
        <p:spPr>
          <a:xfrm>
            <a:off x="7054856" y="4687989"/>
            <a:ext cx="4316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Acepto ser misionero y contarle a alguien acerca de Jesús.</a:t>
            </a:r>
            <a:endParaRPr lang="pt-BR" sz="1800" kern="1200" dirty="0">
              <a:solidFill>
                <a:srgbClr val="85725E"/>
              </a:solidFill>
              <a:effectLst/>
              <a:latin typeface="Basic Sans" pitchFamily="2" charset="77"/>
              <a:ea typeface="+mn-ea"/>
              <a:cs typeface="+mn-cs"/>
            </a:endParaRPr>
          </a:p>
        </p:txBody>
      </p:sp>
      <p:sp>
        <p:nvSpPr>
          <p:cNvPr id="16" name="Forma Livre 15">
            <a:extLst>
              <a:ext uri="{FF2B5EF4-FFF2-40B4-BE49-F238E27FC236}">
                <a16:creationId xmlns:a16="http://schemas.microsoft.com/office/drawing/2014/main" id="{A95F172A-62F3-156F-2829-3CC51AC63A86}"/>
              </a:ext>
            </a:extLst>
          </p:cNvPr>
          <p:cNvSpPr/>
          <p:nvPr/>
        </p:nvSpPr>
        <p:spPr>
          <a:xfrm>
            <a:off x="6563581" y="471419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1" name="Forma Livre 20">
            <a:extLst>
              <a:ext uri="{FF2B5EF4-FFF2-40B4-BE49-F238E27FC236}">
                <a16:creationId xmlns:a16="http://schemas.microsoft.com/office/drawing/2014/main" id="{D6D1098C-9D1C-88AA-64B1-32C46E94D829}"/>
              </a:ext>
            </a:extLst>
          </p:cNvPr>
          <p:cNvSpPr/>
          <p:nvPr userDrawn="1"/>
        </p:nvSpPr>
        <p:spPr>
          <a:xfrm>
            <a:off x="6563581" y="295532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3" name="Forma Livre 22">
            <a:extLst>
              <a:ext uri="{FF2B5EF4-FFF2-40B4-BE49-F238E27FC236}">
                <a16:creationId xmlns:a16="http://schemas.microsoft.com/office/drawing/2014/main" id="{5F7D109C-E7DA-0F90-E483-78E697C63635}"/>
              </a:ext>
            </a:extLst>
          </p:cNvPr>
          <p:cNvSpPr/>
          <p:nvPr userDrawn="1"/>
        </p:nvSpPr>
        <p:spPr>
          <a:xfrm>
            <a:off x="6563581" y="354161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5" name="Forma Livre 24">
            <a:extLst>
              <a:ext uri="{FF2B5EF4-FFF2-40B4-BE49-F238E27FC236}">
                <a16:creationId xmlns:a16="http://schemas.microsoft.com/office/drawing/2014/main" id="{D46C3B8A-1230-AEF4-94D3-86AFB063AB33}"/>
              </a:ext>
            </a:extLst>
          </p:cNvPr>
          <p:cNvSpPr/>
          <p:nvPr userDrawn="1"/>
        </p:nvSpPr>
        <p:spPr>
          <a:xfrm>
            <a:off x="6563581" y="412790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7" name="Forma Livre 26">
            <a:extLst>
              <a:ext uri="{FF2B5EF4-FFF2-40B4-BE49-F238E27FC236}">
                <a16:creationId xmlns:a16="http://schemas.microsoft.com/office/drawing/2014/main" id="{0F3C48EB-0FF5-5B3A-6D1C-4F7436BBE041}"/>
              </a:ext>
            </a:extLst>
          </p:cNvPr>
          <p:cNvSpPr/>
          <p:nvPr userDrawn="1"/>
        </p:nvSpPr>
        <p:spPr>
          <a:xfrm>
            <a:off x="6563581" y="471419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615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11" grpId="0"/>
      <p:bldP spid="16" grpId="0" animBg="1"/>
      <p:bldP spid="21" grpId="0" animBg="1"/>
      <p:bldP spid="23" grpId="0" animBg="1"/>
      <p:bldP spid="25" grpId="0" animBg="1"/>
      <p:bldP spid="27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4B1A61D-F62C-1BCE-3F97-3AD0913BF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1621" y="1273175"/>
            <a:ext cx="6449841" cy="5264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236315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6791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adi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114800"/>
            <a:ext cx="12191999" cy="2743200"/>
          </a:xfrm>
          <a:gradFill>
            <a:gsLst>
              <a:gs pos="8000">
                <a:srgbClr val="3D362D">
                  <a:alpha val="0"/>
                </a:srgbClr>
              </a:gs>
              <a:gs pos="100000">
                <a:srgbClr val="3D362D"/>
              </a:gs>
            </a:gsLst>
            <a:lin ang="5400000" scaled="1"/>
          </a:gradFill>
        </p:spPr>
        <p:txBody>
          <a:bodyPr bIns="216000" anchor="b"/>
          <a:lstStyle>
            <a:lvl1pPr algn="ctr">
              <a:defRPr sz="3200">
                <a:solidFill>
                  <a:srgbClr val="FCEDCA"/>
                </a:solidFill>
              </a:defRPr>
            </a:lvl1pPr>
            <a:lvl2pPr algn="ctr">
              <a:defRPr sz="2800">
                <a:solidFill>
                  <a:srgbClr val="FCEDCA"/>
                </a:solidFill>
              </a:defRPr>
            </a:lvl2pPr>
            <a:lvl3pPr algn="ctr">
              <a:defRPr sz="3600">
                <a:solidFill>
                  <a:srgbClr val="FCEDCA"/>
                </a:solidFill>
              </a:defRPr>
            </a:lvl3pPr>
            <a:lvl4pPr algn="ctr">
              <a:defRPr sz="2000">
                <a:solidFill>
                  <a:srgbClr val="FCEDCA"/>
                </a:solidFill>
              </a:defRPr>
            </a:lvl4pPr>
            <a:lvl5pPr algn="ctr">
              <a:defRPr sz="2000">
                <a:solidFill>
                  <a:srgbClr val="FCEDC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D4C75CF8-1BE4-5E42-FADD-A06E1C5495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346463"/>
            <a:ext cx="4693297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6963"/>
            <a:ext cx="4693298" cy="451919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Imagem 10">
            <a:extLst>
              <a:ext uri="{FF2B5EF4-FFF2-40B4-BE49-F238E27FC236}">
                <a16:creationId xmlns:a16="http://schemas.microsoft.com/office/drawing/2014/main" id="{80C993B5-44F2-7BF5-EDF7-D0296D5E3E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817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70F12A-6E41-D1EF-649F-5CF1979F8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839" y="1340802"/>
            <a:ext cx="468715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6948A0-A78F-4176-620F-A0E617B11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839" y="4220527"/>
            <a:ext cx="46871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Imagem 8">
            <a:extLst>
              <a:ext uri="{FF2B5EF4-FFF2-40B4-BE49-F238E27FC236}">
                <a16:creationId xmlns:a16="http://schemas.microsoft.com/office/drawing/2014/main" id="{35D1653A-2923-2059-11E2-D6CB23E77E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25585" y="1534151"/>
            <a:ext cx="4045556" cy="404555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5047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645AFB-F4AB-9793-A7F6-62E96498C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5616" y="1627916"/>
            <a:ext cx="5649098" cy="4476321"/>
          </a:xfrm>
        </p:spPr>
        <p:txBody>
          <a:bodyPr/>
          <a:lstStyle>
            <a:lvl3pPr>
              <a:defRPr sz="3600"/>
            </a:lvl3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648026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1751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3803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2281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5A32330-13B0-3066-29FC-AC928AAA7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1133" y="485029"/>
            <a:ext cx="9581791" cy="581258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8" name="Gráfico 7" descr="Aspas de abertura com preenchimento sólido">
            <a:extLst>
              <a:ext uri="{FF2B5EF4-FFF2-40B4-BE49-F238E27FC236}">
                <a16:creationId xmlns:a16="http://schemas.microsoft.com/office/drawing/2014/main" id="{0A35404B-9F49-B506-6A7E-6FFA1A2EB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282" y="-228774"/>
            <a:ext cx="1133938" cy="1133938"/>
          </a:xfrm>
          <a:prstGeom prst="rect">
            <a:avLst/>
          </a:prstGeom>
        </p:spPr>
      </p:pic>
      <p:sp>
        <p:nvSpPr>
          <p:cNvPr id="11" name="Forma Livre 10">
            <a:extLst>
              <a:ext uri="{FF2B5EF4-FFF2-40B4-BE49-F238E27FC236}">
                <a16:creationId xmlns:a16="http://schemas.microsoft.com/office/drawing/2014/main" id="{484FC983-0CD8-FB89-0DE2-D75E2EF8FFA5}"/>
              </a:ext>
            </a:extLst>
          </p:cNvPr>
          <p:cNvSpPr/>
          <p:nvPr userDrawn="1"/>
        </p:nvSpPr>
        <p:spPr>
          <a:xfrm>
            <a:off x="533687" y="-7101"/>
            <a:ext cx="10169237" cy="6865101"/>
          </a:xfrm>
          <a:custGeom>
            <a:avLst/>
            <a:gdLst>
              <a:gd name="connsiteX0" fmla="*/ 0 w 10169237"/>
              <a:gd name="connsiteY0" fmla="*/ 0 h 6049819"/>
              <a:gd name="connsiteX1" fmla="*/ 0 w 10169237"/>
              <a:gd name="connsiteY1" fmla="*/ 5652655 h 6049819"/>
              <a:gd name="connsiteX2" fmla="*/ 332510 w 10169237"/>
              <a:gd name="connsiteY2" fmla="*/ 5652655 h 6049819"/>
              <a:gd name="connsiteX3" fmla="*/ 10169237 w 10169237"/>
              <a:gd name="connsiteY3" fmla="*/ 5652655 h 6049819"/>
              <a:gd name="connsiteX4" fmla="*/ 10169237 w 10169237"/>
              <a:gd name="connsiteY4" fmla="*/ 5855855 h 6049819"/>
              <a:gd name="connsiteX5" fmla="*/ 10169237 w 10169237"/>
              <a:gd name="connsiteY5" fmla="*/ 6049819 h 604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9237" h="6049819">
                <a:moveTo>
                  <a:pt x="0" y="0"/>
                </a:moveTo>
                <a:lnTo>
                  <a:pt x="0" y="5652655"/>
                </a:lnTo>
                <a:lnTo>
                  <a:pt x="332510" y="5652655"/>
                </a:lnTo>
                <a:lnTo>
                  <a:pt x="10169237" y="5652655"/>
                </a:lnTo>
                <a:lnTo>
                  <a:pt x="10169237" y="5855855"/>
                </a:lnTo>
                <a:lnTo>
                  <a:pt x="10169237" y="6049819"/>
                </a:lnTo>
              </a:path>
            </a:pathLst>
          </a:custGeom>
          <a:noFill/>
          <a:ln w="44450">
            <a:solidFill>
              <a:srgbClr val="87C3E6">
                <a:alpha val="3841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51043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44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37FDC297-46E7-C943-938A-9C8805C6E0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4368" y="908999"/>
            <a:ext cx="5554221" cy="555422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4338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32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58374-8AEF-A3AD-99D8-E864F309C0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7601" y="2235199"/>
            <a:ext cx="6257907" cy="3884247"/>
          </a:xfrm>
        </p:spPr>
        <p:txBody>
          <a:bodyPr anchor="t">
            <a:normAutofit/>
          </a:bodyPr>
          <a:lstStyle>
            <a:lvl1pPr algn="ctr">
              <a:lnSpc>
                <a:spcPct val="80000"/>
              </a:lnSpc>
              <a:defRPr sz="9600" cap="all" baseline="0">
                <a:solidFill>
                  <a:srgbClr val="85725E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D6D796-8F37-5210-E73B-25FB50721B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59509" y="1374652"/>
            <a:ext cx="2694091" cy="418978"/>
          </a:xfrm>
          <a:prstGeom prst="roundRect">
            <a:avLst>
              <a:gd name="adj" fmla="val 50000"/>
            </a:avLst>
          </a:prstGeom>
          <a:solidFill>
            <a:srgbClr val="AF977C"/>
          </a:solidFill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952506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di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114800"/>
            <a:ext cx="12191999" cy="2743200"/>
          </a:xfrm>
          <a:gradFill>
            <a:gsLst>
              <a:gs pos="8000">
                <a:srgbClr val="3D362D">
                  <a:alpha val="0"/>
                </a:srgbClr>
              </a:gs>
              <a:gs pos="100000">
                <a:srgbClr val="3D362D"/>
              </a:gs>
            </a:gsLst>
            <a:lin ang="5400000" scaled="1"/>
          </a:gradFill>
        </p:spPr>
        <p:txBody>
          <a:bodyPr bIns="216000" anchor="b"/>
          <a:lstStyle>
            <a:lvl1pPr algn="ctr">
              <a:defRPr sz="3200">
                <a:solidFill>
                  <a:srgbClr val="FCEDCA"/>
                </a:solidFill>
              </a:defRPr>
            </a:lvl1pPr>
            <a:lvl2pPr algn="ctr">
              <a:defRPr sz="2800">
                <a:solidFill>
                  <a:srgbClr val="FCEDCA"/>
                </a:solidFill>
              </a:defRPr>
            </a:lvl2pPr>
            <a:lvl3pPr algn="ctr">
              <a:defRPr sz="3600">
                <a:solidFill>
                  <a:srgbClr val="FCEDCA"/>
                </a:solidFill>
              </a:defRPr>
            </a:lvl3pPr>
            <a:lvl4pPr algn="ctr">
              <a:defRPr sz="2000">
                <a:solidFill>
                  <a:srgbClr val="FCEDCA"/>
                </a:solidFill>
              </a:defRPr>
            </a:lvl4pPr>
            <a:lvl5pPr algn="ctr">
              <a:defRPr sz="2000">
                <a:solidFill>
                  <a:srgbClr val="FCEDC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316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IA L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Livre 5">
            <a:extLst>
              <a:ext uri="{FF2B5EF4-FFF2-40B4-BE49-F238E27FC236}">
                <a16:creationId xmlns:a16="http://schemas.microsoft.com/office/drawing/2014/main" id="{E3BBB672-E6CE-B0F7-9556-4D68013A388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1803917 w 6096000"/>
              <a:gd name="connsiteY1" fmla="*/ 0 h 6858000"/>
              <a:gd name="connsiteX2" fmla="*/ 2886269 w 6096000"/>
              <a:gd name="connsiteY2" fmla="*/ 0 h 6858000"/>
              <a:gd name="connsiteX3" fmla="*/ 6096000 w 6096000"/>
              <a:gd name="connsiteY3" fmla="*/ 3429000 h 6858000"/>
              <a:gd name="connsiteX4" fmla="*/ 2886269 w 6096000"/>
              <a:gd name="connsiteY4" fmla="*/ 6858000 h 6858000"/>
              <a:gd name="connsiteX5" fmla="*/ 1803917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1803917" y="0"/>
                </a:lnTo>
                <a:lnTo>
                  <a:pt x="2886269" y="0"/>
                </a:lnTo>
                <a:cubicBezTo>
                  <a:pt x="4658954" y="0"/>
                  <a:pt x="6096000" y="1535216"/>
                  <a:pt x="6096000" y="3429000"/>
                </a:cubicBezTo>
                <a:cubicBezTo>
                  <a:pt x="6096000" y="5322784"/>
                  <a:pt x="4658954" y="6858000"/>
                  <a:pt x="2886269" y="6858000"/>
                </a:cubicBezTo>
                <a:lnTo>
                  <a:pt x="18039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528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05" y="992187"/>
            <a:ext cx="4966046" cy="4873626"/>
          </a:xfrm>
        </p:spPr>
        <p:txBody>
          <a:bodyPr/>
          <a:lstStyle>
            <a:lvl1pPr algn="ctr">
              <a:defRPr sz="3200">
                <a:solidFill>
                  <a:srgbClr val="3D362D"/>
                </a:solidFill>
              </a:defRPr>
            </a:lvl1pPr>
            <a:lvl2pPr algn="ctr">
              <a:defRPr sz="2800">
                <a:solidFill>
                  <a:srgbClr val="3D362D"/>
                </a:solidFill>
              </a:defRPr>
            </a:lvl2pPr>
            <a:lvl3pPr algn="ctr">
              <a:defRPr sz="3600">
                <a:solidFill>
                  <a:srgbClr val="3D362D"/>
                </a:solidFill>
              </a:defRPr>
            </a:lvl3pPr>
            <a:lvl4pPr algn="ctr">
              <a:defRPr sz="2000">
                <a:solidFill>
                  <a:srgbClr val="3D362D"/>
                </a:solidFill>
              </a:defRPr>
            </a:lvl4pPr>
            <a:lvl5pPr algn="ctr">
              <a:defRPr sz="2000">
                <a:solidFill>
                  <a:srgbClr val="3D362D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49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F1CACBD2-7303-A01F-B045-2CF77B551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E472CD-8F6A-C5F0-30C7-8C1A7225A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  <a:effectLst>
            <a:outerShdw blurRad="25438" dist="25444" dir="5400000" algn="t" rotWithShape="0">
              <a:prstClr val="black">
                <a:alpha val="29475"/>
              </a:prstClr>
            </a:outerShdw>
          </a:effectLst>
        </p:spPr>
        <p:txBody>
          <a:bodyPr/>
          <a:lstStyle>
            <a:lvl1pPr algn="ctr">
              <a:defRPr sz="3200">
                <a:solidFill>
                  <a:srgbClr val="EADBB8"/>
                </a:solidFill>
              </a:defRPr>
            </a:lvl1pPr>
            <a:lvl2pPr algn="ctr">
              <a:defRPr sz="2800">
                <a:solidFill>
                  <a:srgbClr val="EADBB8"/>
                </a:solidFill>
              </a:defRPr>
            </a:lvl2pPr>
            <a:lvl3pPr algn="ctr">
              <a:defRPr sz="6000">
                <a:solidFill>
                  <a:srgbClr val="EADBB8"/>
                </a:solidFill>
              </a:defRPr>
            </a:lvl3pPr>
            <a:lvl4pPr marL="0" indent="0" algn="ctr">
              <a:spcAft>
                <a:spcPts val="1200"/>
              </a:spcAft>
              <a:buNone/>
              <a:defRPr sz="3600" b="1" i="0" cap="all" baseline="0">
                <a:solidFill>
                  <a:schemeClr val="bg1"/>
                </a:solidFill>
                <a:latin typeface="Basic Sans Bold" pitchFamily="2" charset="77"/>
              </a:defRPr>
            </a:lvl4pPr>
            <a:lvl5pPr algn="ctr">
              <a:defRPr sz="4000">
                <a:solidFill>
                  <a:srgbClr val="EADBB8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1484576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esus vence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4092198"/>
            <a:ext cx="3954163" cy="180538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0B200E2-DF05-9E59-8A59-C7FAD6E94396}"/>
              </a:ext>
            </a:extLst>
          </p:cNvPr>
          <p:cNvSpPr txBox="1"/>
          <p:nvPr userDrawn="1"/>
        </p:nvSpPr>
        <p:spPr>
          <a:xfrm>
            <a:off x="6096000" y="2771782"/>
            <a:ext cx="4839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>
                <a:solidFill>
                  <a:srgbClr val="AF977C"/>
                </a:solidFill>
                <a:effectLst/>
                <a:latin typeface="Basic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Ficou claro para mim que a cruz do calvário é minha vitória hoje e será definitiva quando Jesus me entregar a coroa da vida eterna. </a:t>
            </a:r>
          </a:p>
        </p:txBody>
      </p:sp>
      <p:pic>
        <p:nvPicPr>
          <p:cNvPr id="12" name="Imagem 11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FD9AFB8F-C13B-08CA-CA66-E222E772B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32493" y="2039822"/>
            <a:ext cx="2766869" cy="605838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132491" y="4691970"/>
            <a:ext cx="2766869" cy="605838"/>
          </a:xfrm>
          <a:prstGeom prst="rect">
            <a:avLst/>
          </a:prstGeom>
        </p:spPr>
      </p:pic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3911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esus vence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4092198"/>
            <a:ext cx="3954163" cy="1805383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054856" y="1520033"/>
            <a:ext cx="2766869" cy="60583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E6D1580-4D94-93F4-D614-7FC77B0BB82C}"/>
              </a:ext>
            </a:extLst>
          </p:cNvPr>
          <p:cNvSpPr txBox="1"/>
          <p:nvPr userDrawn="1"/>
        </p:nvSpPr>
        <p:spPr>
          <a:xfrm>
            <a:off x="6342186" y="502444"/>
            <a:ext cx="4316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/>
            <a:r>
              <a:rPr lang="pt-BR" sz="2800" b="1" cap="all" baseline="0" dirty="0">
                <a:solidFill>
                  <a:srgbClr val="D0B496"/>
                </a:solidFill>
                <a:effectLst/>
                <a:latin typeface="Basic Sans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Por causa dessa vitória de Jesus: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E1A6EB9-9FCF-1C90-F7AB-1B041A94C4FF}"/>
              </a:ext>
            </a:extLst>
          </p:cNvPr>
          <p:cNvSpPr txBox="1"/>
          <p:nvPr userDrawn="1"/>
        </p:nvSpPr>
        <p:spPr>
          <a:xfrm>
            <a:off x="7054856" y="2342829"/>
            <a:ext cx="4188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Aceito Sua vitória na cruz por mim.</a:t>
            </a:r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0" name="Forma Livre 19">
            <a:extLst>
              <a:ext uri="{FF2B5EF4-FFF2-40B4-BE49-F238E27FC236}">
                <a16:creationId xmlns:a16="http://schemas.microsoft.com/office/drawing/2014/main" id="{6C728E7A-5787-ADBD-1E7D-4C0DC62226FD}"/>
              </a:ext>
            </a:extLst>
          </p:cNvPr>
          <p:cNvSpPr/>
          <p:nvPr/>
        </p:nvSpPr>
        <p:spPr>
          <a:xfrm>
            <a:off x="6563581" y="236903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AFE692D-7BE4-6E2E-33AC-007BB3C8F487}"/>
              </a:ext>
            </a:extLst>
          </p:cNvPr>
          <p:cNvSpPr txBox="1"/>
          <p:nvPr userDrawn="1"/>
        </p:nvSpPr>
        <p:spPr>
          <a:xfrm>
            <a:off x="7054856" y="2929119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que orem por mim e por minha família. </a:t>
            </a:r>
          </a:p>
        </p:txBody>
      </p:sp>
      <p:sp>
        <p:nvSpPr>
          <p:cNvPr id="4" name="Forma Livre 3">
            <a:extLst>
              <a:ext uri="{FF2B5EF4-FFF2-40B4-BE49-F238E27FC236}">
                <a16:creationId xmlns:a16="http://schemas.microsoft.com/office/drawing/2014/main" id="{5D10118E-1AF6-0DC0-8852-F30AA3AA7BB4}"/>
              </a:ext>
            </a:extLst>
          </p:cNvPr>
          <p:cNvSpPr/>
          <p:nvPr userDrawn="1"/>
        </p:nvSpPr>
        <p:spPr>
          <a:xfrm>
            <a:off x="6563581" y="295532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FACBBF1-D757-ABFC-24B1-98B149878BAC}"/>
              </a:ext>
            </a:extLst>
          </p:cNvPr>
          <p:cNvSpPr txBox="1"/>
          <p:nvPr userDrawn="1"/>
        </p:nvSpPr>
        <p:spPr>
          <a:xfrm>
            <a:off x="7054856" y="3515409"/>
            <a:ext cx="3948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continuar estudando a Bíblia.</a:t>
            </a:r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AAF5435A-4611-2FE6-4E1A-C5ED22F14FE9}"/>
              </a:ext>
            </a:extLst>
          </p:cNvPr>
          <p:cNvSpPr/>
          <p:nvPr userDrawn="1"/>
        </p:nvSpPr>
        <p:spPr>
          <a:xfrm>
            <a:off x="6563581" y="354161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77415F0-029A-47CD-5A80-B98853D3F590}"/>
              </a:ext>
            </a:extLst>
          </p:cNvPr>
          <p:cNvSpPr txBox="1"/>
          <p:nvPr userDrawn="1"/>
        </p:nvSpPr>
        <p:spPr>
          <a:xfrm>
            <a:off x="7054856" y="4101699"/>
            <a:ext cx="3881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ser batizado o quanto antes.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C311CF80-6241-D9B2-D51C-3BC57D78C13C}"/>
              </a:ext>
            </a:extLst>
          </p:cNvPr>
          <p:cNvSpPr/>
          <p:nvPr userDrawn="1"/>
        </p:nvSpPr>
        <p:spPr>
          <a:xfrm>
            <a:off x="6563581" y="412790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AAE72A6-0C10-4E5B-D559-6BA9244EB438}"/>
              </a:ext>
            </a:extLst>
          </p:cNvPr>
          <p:cNvSpPr txBox="1"/>
          <p:nvPr userDrawn="1"/>
        </p:nvSpPr>
        <p:spPr>
          <a:xfrm>
            <a:off x="7054856" y="4687989"/>
            <a:ext cx="4316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ser um missionário e falar de Jesus para alguém.</a:t>
            </a:r>
          </a:p>
        </p:txBody>
      </p:sp>
      <p:sp>
        <p:nvSpPr>
          <p:cNvPr id="16" name="Forma Livre 15">
            <a:extLst>
              <a:ext uri="{FF2B5EF4-FFF2-40B4-BE49-F238E27FC236}">
                <a16:creationId xmlns:a16="http://schemas.microsoft.com/office/drawing/2014/main" id="{A95F172A-62F3-156F-2829-3CC51AC63A86}"/>
              </a:ext>
            </a:extLst>
          </p:cNvPr>
          <p:cNvSpPr/>
          <p:nvPr userDrawn="1"/>
        </p:nvSpPr>
        <p:spPr>
          <a:xfrm>
            <a:off x="6563581" y="471419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12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11" grpId="0"/>
      <p:bldP spid="16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4B1A61D-F62C-1BCE-3F97-3AD0913BF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1621" y="1273175"/>
            <a:ext cx="6449841" cy="5264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44185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6631C5-8A4F-580F-7222-A01B14C1C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D7F460A-1B37-912B-269C-F94706678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9FED88-6AA4-7804-A7CC-4A2CC9507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3513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346463"/>
            <a:ext cx="4693297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6963"/>
            <a:ext cx="4693298" cy="451919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Imagem 10">
            <a:extLst>
              <a:ext uri="{FF2B5EF4-FFF2-40B4-BE49-F238E27FC236}">
                <a16:creationId xmlns:a16="http://schemas.microsoft.com/office/drawing/2014/main" id="{80C993B5-44F2-7BF5-EDF7-D0296D5E3E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218829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70F12A-6E41-D1EF-649F-5CF1979F8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839" y="1340802"/>
            <a:ext cx="468715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6948A0-A78F-4176-620F-A0E617B11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839" y="4220527"/>
            <a:ext cx="46871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Imagem 8">
            <a:extLst>
              <a:ext uri="{FF2B5EF4-FFF2-40B4-BE49-F238E27FC236}">
                <a16:creationId xmlns:a16="http://schemas.microsoft.com/office/drawing/2014/main" id="{35D1653A-2923-2059-11E2-D6CB23E77E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25585" y="1534151"/>
            <a:ext cx="4045556" cy="404555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3657877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645AFB-F4AB-9793-A7F6-62E96498C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5616" y="1627916"/>
            <a:ext cx="5649098" cy="4476321"/>
          </a:xfrm>
        </p:spPr>
        <p:txBody>
          <a:bodyPr/>
          <a:lstStyle>
            <a:lvl3pPr>
              <a:defRPr sz="3600"/>
            </a:lvl3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4870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181661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2231747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4D0C6B9-6750-2DD5-684D-506BD614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C4F4DD-B433-CD58-B568-D3F81FD06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594657-F7D4-8F1F-E4DD-CCF5493A4F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DEE688-AACB-7191-47B2-560B540975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A4E92F-1F75-CCFE-1A16-9054F85A8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813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66" r:id="rId21"/>
    <p:sldLayoutId id="2147483651" r:id="rId22"/>
    <p:sldLayoutId id="2147483652" r:id="rId23"/>
    <p:sldLayoutId id="2147483653" r:id="rId24"/>
    <p:sldLayoutId id="2147483665" r:id="rId25"/>
    <p:sldLayoutId id="2147483655" r:id="rId26"/>
    <p:sldLayoutId id="2147483663" r:id="rId27"/>
    <p:sldLayoutId id="2147483656" r:id="rId28"/>
    <p:sldLayoutId id="2147483664" r:id="rId29"/>
    <p:sldLayoutId id="2147483668" r:id="rId30"/>
    <p:sldLayoutId id="2147483667" r:id="rId31"/>
    <p:sldLayoutId id="2147483657" r:id="rId32"/>
    <p:sldLayoutId id="2147483658" r:id="rId33"/>
    <p:sldLayoutId id="2147483661" r:id="rId34"/>
    <p:sldLayoutId id="2147483659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rgbClr val="6B5C4C"/>
          </a:solidFill>
          <a:latin typeface="Basic Sans Bold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kern="1200" baseline="0">
          <a:solidFill>
            <a:srgbClr val="6B5C4C"/>
          </a:solidFill>
          <a:latin typeface="Basic Sans" pitchFamily="2" charset="77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90000"/>
        </a:lnSpc>
        <a:spcBef>
          <a:spcPts val="2500"/>
        </a:spcBef>
        <a:buFont typeface="Fonte do Sistema Regular"/>
        <a:buChar char="–"/>
        <a:defRPr sz="2000" kern="1200" baseline="0">
          <a:solidFill>
            <a:srgbClr val="AF977C"/>
          </a:solidFill>
          <a:latin typeface="Basic Sans" pitchFamily="2" charset="77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1200"/>
        </a:spcAft>
        <a:buFont typeface="Arial" panose="020B0604020202020204" pitchFamily="34" charset="0"/>
        <a:buNone/>
        <a:defRPr sz="2400" b="1" i="0" kern="1200" cap="all" baseline="0">
          <a:solidFill>
            <a:srgbClr val="85725E"/>
          </a:solidFill>
          <a:latin typeface="Basic Sans Bold" pitchFamily="2" charset="77"/>
          <a:ea typeface="+mn-ea"/>
          <a:cs typeface="+mn-cs"/>
        </a:defRPr>
      </a:lvl3pPr>
      <a:lvl4pPr marL="230400" indent="-228600" algn="l" defTabSz="914400" rtl="0" eaLnBrk="1" latinLnBrk="0" hangingPunct="1">
        <a:lnSpc>
          <a:spcPct val="100000"/>
        </a:lnSpc>
        <a:spcBef>
          <a:spcPts val="1100"/>
        </a:spcBef>
        <a:spcAft>
          <a:spcPts val="600"/>
        </a:spcAft>
        <a:buClr>
          <a:srgbClr val="E3BF5F"/>
        </a:buClr>
        <a:buFont typeface="Wingdings" pitchFamily="2" charset="2"/>
        <a:buChar char="§"/>
        <a:defRPr sz="2000" kern="1200" baseline="0">
          <a:solidFill>
            <a:srgbClr val="6B5C4C"/>
          </a:solidFill>
          <a:latin typeface="Basic Sans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600"/>
        </a:spcAft>
        <a:buFont typeface="Arial" panose="020B0604020202020204" pitchFamily="34" charset="0"/>
        <a:buNone/>
        <a:defRPr sz="2800" b="0" i="0" kern="1200" cap="all" baseline="0">
          <a:solidFill>
            <a:srgbClr val="85725E"/>
          </a:solidFill>
          <a:latin typeface="Basic Sans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6801915@N06/19037443986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pt/photo/1153616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the-open-mind/3040690880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-nc-sa/3.0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88287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1F57101-159E-73F8-9870-1894F401A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0675" y="1549319"/>
            <a:ext cx="5844746" cy="4873626"/>
          </a:xfrm>
        </p:spPr>
        <p:txBody>
          <a:bodyPr>
            <a:normAutofit fontScale="70000" lnSpcReduction="20000"/>
          </a:bodyPr>
          <a:lstStyle/>
          <a:p>
            <a:pPr lvl="2">
              <a:lnSpc>
                <a:spcPct val="120000"/>
              </a:lnSpc>
            </a:pPr>
            <a:r>
              <a:rPr lang="es-ES" dirty="0"/>
              <a:t>Y finalmente, ¿cómo un instrumento de tortura puede transformarse en victoria y salvación?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7018250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D0DC445-91EB-FAD1-2A59-F22DB496F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130531"/>
            <a:ext cx="4904060" cy="5101221"/>
          </a:xfrm>
        </p:spPr>
        <p:txBody>
          <a:bodyPr>
            <a:normAutofit/>
          </a:bodyPr>
          <a:lstStyle/>
          <a:p>
            <a:pPr lvl="2"/>
            <a:r>
              <a:rPr lang="es-ES" sz="4400" dirty="0"/>
              <a:t>La cruz fue el punto culminante y decisivo del gran conflicto entre el bien y el mal. Fue 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275611366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A1C3A07-E9F1-1AE1-0B98-EBEC64FA0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3627" y="1984374"/>
            <a:ext cx="5844746" cy="4873626"/>
          </a:xfrm>
        </p:spPr>
        <p:txBody>
          <a:bodyPr>
            <a:normAutofit/>
          </a:bodyPr>
          <a:lstStyle/>
          <a:p>
            <a:pPr lvl="2"/>
            <a:r>
              <a:rPr lang="es-ES" sz="3600" dirty="0"/>
              <a:t>Fue la prueba definitiva por la cual Jesús tendría que pasar en favor de la raza humana.</a:t>
            </a:r>
            <a:r>
              <a:rPr lang="pt-BR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301451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C09BF32-92F0-A025-87A9-28A57C37C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016" y="4688378"/>
            <a:ext cx="11587492" cy="1950697"/>
          </a:xfrm>
        </p:spPr>
        <p:txBody>
          <a:bodyPr>
            <a:normAutofit lnSpcReduction="10000"/>
          </a:bodyPr>
          <a:lstStyle/>
          <a:p>
            <a:pPr lvl="2"/>
            <a:r>
              <a:rPr lang="es-ES" sz="4800" dirty="0"/>
              <a:t>Si Él fallaba en el último segundo todo quedaría perdido para siempre</a:t>
            </a:r>
            <a:r>
              <a:rPr lang="pt-BR" sz="4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454173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5F87E80-6939-1E74-3005-D67D9D628E6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es-ES" dirty="0"/>
              <a:t>Jesús tenía que soportar todo el dolor del Calvario para cumplir su misión</a:t>
            </a:r>
            <a:r>
              <a:rPr lang="pt-BR" dirty="0"/>
              <a:t> </a:t>
            </a:r>
          </a:p>
        </p:txBody>
      </p:sp>
      <p:pic>
        <p:nvPicPr>
          <p:cNvPr id="10" name="Espaço Reservado para Imagem 9" descr="Homem de barba e bigode&#10;&#10;Descrição gerada automaticamente com confiança média">
            <a:extLst>
              <a:ext uri="{FF2B5EF4-FFF2-40B4-BE49-F238E27FC236}">
                <a16:creationId xmlns:a16="http://schemas.microsoft.com/office/drawing/2014/main" id="{AA1696F8-26AF-8D0E-EFBF-FFF5021D5E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" b="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126728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E4581C3-BCDE-732E-C2B9-C7D3A2C6C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2"/>
            <a:r>
              <a:rPr lang="es-ES" dirty="0"/>
              <a:t>El precio de nuestra redención exigía solo el derramamiento de la sangre de Cristo para la remisión de pecados. </a:t>
            </a:r>
            <a:endParaRPr lang="pt-BR" dirty="0"/>
          </a:p>
        </p:txBody>
      </p:sp>
      <p:pic>
        <p:nvPicPr>
          <p:cNvPr id="7" name="Espaço Reservado para Imagem 6" descr="Uma imagem contendo ao ar livre, animal, madeira, de madeira&#10;&#10;Descrição gerada automaticamente">
            <a:extLst>
              <a:ext uri="{FF2B5EF4-FFF2-40B4-BE49-F238E27FC236}">
                <a16:creationId xmlns:a16="http://schemas.microsoft.com/office/drawing/2014/main" id="{FAED1D05-9D70-C177-F026-C52AAAF539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" b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338284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1FA9490-7188-F43D-F323-8F4FC48B02F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es-ES" dirty="0"/>
              <a:t>Pero el camino que Él transitó no fue solo el de la muerte, sino de indescriptible dolor, de una angustia sin medida.</a:t>
            </a:r>
            <a:r>
              <a:rPr lang="pt-BR" dirty="0"/>
              <a:t> </a:t>
            </a:r>
          </a:p>
        </p:txBody>
      </p:sp>
      <p:pic>
        <p:nvPicPr>
          <p:cNvPr id="6" name="Espaço Reservado para Imagem 5" descr="Mulher em pé na grama&#10;&#10;Descrição gerada automaticamente com confiança baixa">
            <a:extLst>
              <a:ext uri="{FF2B5EF4-FFF2-40B4-BE49-F238E27FC236}">
                <a16:creationId xmlns:a16="http://schemas.microsoft.com/office/drawing/2014/main" id="{4B244C3A-E928-F8EA-76F0-63DCB65533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" b="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691231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B323D08-4761-F928-226F-4A9B88882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Usada por los pueblos antiguos, la cruz era un instrumento preparado para causar la muerte más dolorosa, lenta, cruel y vergonzosa posible. Estaba reservada solo para los peores criminales.</a:t>
            </a:r>
            <a:endParaRPr lang="pt-BR" dirty="0"/>
          </a:p>
        </p:txBody>
      </p:sp>
      <p:pic>
        <p:nvPicPr>
          <p:cNvPr id="9" name="Espaço Reservado para Imagem 8" descr="Uma imagem contendo pessoa, deitado, gato, cachorro&#10;&#10;Descrição gerada automaticamente">
            <a:extLst>
              <a:ext uri="{FF2B5EF4-FFF2-40B4-BE49-F238E27FC236}">
                <a16:creationId xmlns:a16="http://schemas.microsoft.com/office/drawing/2014/main" id="{11BE98FB-A49A-5970-62D0-DFCC249FEE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6678" r="166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150733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D693060-B7C5-A606-9A10-078FA9D6B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" dirty="0"/>
              <a:t>Generalmente, un grupo de cinco soldados realizaba el trabajo de manera profesional.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973028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27FA04B-60F4-DBF2-12EC-849348C53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En general, las cruces tenían solo dos metros de altura, para facilitar la colocación y salida de los prisioneros. </a:t>
            </a:r>
          </a:p>
          <a:p>
            <a:pPr lvl="2"/>
            <a:r>
              <a:rPr lang="es-ES" dirty="0"/>
              <a:t>Las cruces más altas estaban reservadas para criminales especiales.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215900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1724E0B-15DF-B50D-FAF9-8A8AC0D670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Victoria en la cruz</a:t>
            </a:r>
            <a:endParaRPr lang="pt-BR" dirty="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2B492BD2-F961-BD97-6053-BBC156D082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ES" dirty="0"/>
              <a:t>6</a:t>
            </a:r>
            <a:r>
              <a:rPr lang="es-ES" baseline="30000" dirty="0"/>
              <a:t>o</a:t>
            </a:r>
            <a:r>
              <a:rPr lang="es-ES" dirty="0"/>
              <a:t> día | Jueves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043597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DA980AB-871D-B53D-F043-BAE565987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2" y="3217025"/>
            <a:ext cx="6003137" cy="3338923"/>
          </a:xfrm>
        </p:spPr>
        <p:txBody>
          <a:bodyPr>
            <a:normAutofit/>
          </a:bodyPr>
          <a:lstStyle/>
          <a:p>
            <a:pPr lvl="2"/>
            <a:r>
              <a:rPr lang="es-ES" dirty="0">
                <a:solidFill>
                  <a:srgbClr val="3D362D"/>
                </a:solidFill>
              </a:rPr>
              <a:t>Utilizaban clavos herrumbrados de cerca de doce centímetros.</a:t>
            </a:r>
            <a:endParaRPr lang="pt-BR" dirty="0">
              <a:solidFill>
                <a:srgbClr val="3D36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29175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7CBBC20-0662-AC37-3248-7DDF38F78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" dirty="0"/>
              <a:t>Pero el sacrificio de Cristo no solo involucraba un dolor cortante físico, sino un dolor espiritual.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223692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99A0B04-40C6-4B8A-BF9B-1873CE4BD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" dirty="0"/>
              <a:t>En la mentalidad bíblica, si alguien moría colgado en un madero, era porque había sido maldecido por Dios.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3599037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746DB3B-846D-7CB7-0894-9E645AE79F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“Cristo nos redimió de la maldición de la ley, hecho por nosotros maldición” </a:t>
            </a:r>
          </a:p>
          <a:p>
            <a:pPr marL="1800" lvl="1" indent="0">
              <a:buNone/>
            </a:pPr>
            <a:r>
              <a:rPr lang="pt-BR" dirty="0"/>
              <a:t>(Gálatas  3:13).</a:t>
            </a:r>
          </a:p>
        </p:txBody>
      </p:sp>
    </p:spTree>
    <p:extLst>
      <p:ext uri="{BB962C8B-B14F-4D97-AF65-F5344CB8AC3E}">
        <p14:creationId xmlns:p14="http://schemas.microsoft.com/office/powerpoint/2010/main" val="72996978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82DF684-F403-796D-C262-4DED31345C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 “Al que no conoció pecado, por nosotros lo hizo pecado, para que nosotros fuésemos hechos justicia de Dios en él” </a:t>
            </a:r>
          </a:p>
          <a:p>
            <a:pPr marL="1800" lvl="1" indent="0">
              <a:buNone/>
            </a:pPr>
            <a:r>
              <a:rPr lang="pt-BR" dirty="0"/>
              <a:t> (2 </a:t>
            </a:r>
            <a:r>
              <a:rPr lang="pt-BR" dirty="0" err="1"/>
              <a:t>Corintios</a:t>
            </a:r>
            <a:r>
              <a:rPr lang="pt-BR" dirty="0"/>
              <a:t> 5:21).</a:t>
            </a:r>
          </a:p>
        </p:txBody>
      </p:sp>
    </p:spTree>
    <p:extLst>
      <p:ext uri="{BB962C8B-B14F-4D97-AF65-F5344CB8AC3E}">
        <p14:creationId xmlns:p14="http://schemas.microsoft.com/office/powerpoint/2010/main" val="400881468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4030130-47DA-BE50-194B-D43F7A7DB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2"/>
            <a:r>
              <a:rPr lang="es-ES" dirty="0"/>
              <a:t>“Cristo nos redimió de la maldición de la ley, hecho por nosotros maldición”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384401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CE8754A-C22F-4D9E-9E2A-A4D6629B9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449" y="3843273"/>
            <a:ext cx="6857551" cy="3014727"/>
          </a:xfrm>
        </p:spPr>
        <p:txBody>
          <a:bodyPr>
            <a:normAutofit fontScale="92500" lnSpcReduction="10000"/>
          </a:bodyPr>
          <a:lstStyle/>
          <a:p>
            <a:pPr lvl="2"/>
            <a:r>
              <a:rPr lang="es-ES" dirty="0"/>
              <a:t>En la cruz, Jesús no sufrió por las maldiciones, fue hecho maldición.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90979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EC8CA0B-F294-496C-ACC1-67B34FC2F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4011" y="434201"/>
            <a:ext cx="9783977" cy="1537474"/>
          </a:xfrm>
        </p:spPr>
        <p:txBody>
          <a:bodyPr>
            <a:normAutofit fontScale="70000" lnSpcReduction="20000"/>
          </a:bodyPr>
          <a:lstStyle/>
          <a:p>
            <a:pPr lvl="2"/>
            <a:r>
              <a:rPr lang="es-ES" sz="5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promesa que Dios hizo a Adán y Eva en el Edén (</a:t>
            </a:r>
            <a:r>
              <a:rPr lang="es-ES" sz="5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Gén</a:t>
            </a:r>
            <a:r>
              <a:rPr lang="es-ES" sz="5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3:15) se estaba cumpliendo.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102127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07D2B22-1C82-664A-7D8D-3276CC2030F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" dirty="0"/>
              <a:t>En Romanos 5, el apóstol Pablo presenta a Cristo como el segundo Adán, que acertó donde le primero falló.</a:t>
            </a:r>
            <a:r>
              <a:rPr lang="pt-BR" dirty="0"/>
              <a:t> </a:t>
            </a:r>
          </a:p>
        </p:txBody>
      </p:sp>
      <p:pic>
        <p:nvPicPr>
          <p:cNvPr id="6" name="Espaço Reservado para Imagem 5" descr="Rosto de homem com barba e cabelo comprido&#10;&#10;Descrição gerada automaticamente">
            <a:extLst>
              <a:ext uri="{FF2B5EF4-FFF2-40B4-BE49-F238E27FC236}">
                <a16:creationId xmlns:a16="http://schemas.microsoft.com/office/drawing/2014/main" id="{D5D822C4-6F28-D42E-CC5F-AC46EAA375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" r="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3847944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CEA61AD-C5C9-25C1-CDF1-6A5EC972C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Pero él no desistió y resistió el camino, pacientemente hasta el último espasmo de la musculatura, hasta la última gota de sangre, hasta el último suspiro doloroso.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9279716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58BF324-FB81-5D4C-5292-BFD9043468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419" dirty="0"/>
              <a:t>“Y él, cargando su cruz, salió al lugar llamado de la Calavera, y en hebreo, Gólgota; y allí le crucificaron, y con él a otros dos, uno a cada lado, y Jesús en medio.”</a:t>
            </a:r>
            <a:endParaRPr lang="pt-BR" dirty="0"/>
          </a:p>
          <a:p>
            <a:pPr marL="1800" lvl="1" indent="0">
              <a:buNone/>
            </a:pPr>
            <a:r>
              <a:rPr lang="es-419" dirty="0"/>
              <a:t>(Juan </a:t>
            </a:r>
            <a:r>
              <a:rPr lang="pt-BR" dirty="0"/>
              <a:t> 19:17, 18).</a:t>
            </a:r>
          </a:p>
        </p:txBody>
      </p:sp>
    </p:spTree>
    <p:extLst>
      <p:ext uri="{BB962C8B-B14F-4D97-AF65-F5344CB8AC3E}">
        <p14:creationId xmlns:p14="http://schemas.microsoft.com/office/powerpoint/2010/main" val="3882704828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A3C4DA7-FDAC-E5FC-C4F2-FC350AE69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006" y="3977640"/>
            <a:ext cx="6053014" cy="2802752"/>
          </a:xfrm>
        </p:spPr>
        <p:txBody>
          <a:bodyPr/>
          <a:lstStyle/>
          <a:p>
            <a:pPr lvl="2"/>
            <a:r>
              <a:rPr lang="es-ES" dirty="0"/>
              <a:t>Consciente del cumplimiento de su misión, clamó: “Consumado es” (Juan 19:30). ¡Él venció!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9603762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E6D22B2-F8BB-A6DE-476D-D314D577B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828800"/>
            <a:ext cx="4895747" cy="4402952"/>
          </a:xfrm>
        </p:spPr>
        <p:txBody>
          <a:bodyPr/>
          <a:lstStyle/>
          <a:p>
            <a:pPr lvl="2"/>
            <a:r>
              <a:rPr lang="es-419" dirty="0">
                <a:solidFill>
                  <a:srgbClr val="3D362D"/>
                </a:solidFill>
              </a:rPr>
              <a:t>No podemos quedar indiferentes ante la inmensidad de tal amor por nosotros.</a:t>
            </a:r>
            <a:endParaRPr lang="pt-BR" dirty="0">
              <a:solidFill>
                <a:srgbClr val="3D36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537912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8318E93-0458-306A-10B4-8E9480828B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419" dirty="0"/>
              <a:t>Su sangre es capaz de perdonar los pecados, transformar el carácter, renovar la familia, hacernos mejores personas y más felices.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18374649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B791CE1-235A-345C-02A7-D81B996C9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419" dirty="0"/>
              <a:t>¡A través de Su gracia, podemos encontrar una nueva razón para existir!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28675760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27654DF-03D9-BC45-50A6-789C3FE30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7254" y="1984374"/>
            <a:ext cx="5844746" cy="4873626"/>
          </a:xfrm>
        </p:spPr>
        <p:txBody>
          <a:bodyPr/>
          <a:lstStyle/>
          <a:p>
            <a:pPr lvl="2"/>
            <a:r>
              <a:rPr lang="es-ES" dirty="0"/>
              <a:t>Jesús no renunció a usted.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5086766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27654DF-03D9-BC45-50A6-789C3FE30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7254" y="1984374"/>
            <a:ext cx="5844746" cy="4873626"/>
          </a:xfrm>
        </p:spPr>
        <p:txBody>
          <a:bodyPr/>
          <a:lstStyle/>
          <a:p>
            <a:pPr lvl="2"/>
            <a:r>
              <a:rPr lang="es-ES" dirty="0"/>
              <a:t>Todo lo hizo por usted.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0815764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67F23C0-898B-0B7D-121B-D20BDFDBE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2172" y="0"/>
            <a:ext cx="9401245" cy="2216347"/>
          </a:xfrm>
        </p:spPr>
        <p:txBody>
          <a:bodyPr>
            <a:normAutofit fontScale="92500"/>
          </a:bodyPr>
          <a:lstStyle/>
          <a:p>
            <a:pPr lvl="2"/>
            <a:r>
              <a:rPr lang="es-ES" dirty="0"/>
              <a:t>¿Cuál será su respuesta a ese gran sacrificio?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8101393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D34F200-20A3-69D4-07BF-3A9C83ECB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024" y="4688378"/>
            <a:ext cx="5844746" cy="2169622"/>
          </a:xfrm>
        </p:spPr>
        <p:txBody>
          <a:bodyPr/>
          <a:lstStyle/>
          <a:p>
            <a:pPr lvl="2"/>
            <a:r>
              <a:rPr lang="es-ES" dirty="0">
                <a:solidFill>
                  <a:schemeClr val="bg1"/>
                </a:solidFill>
              </a:rPr>
              <a:t>Hoy Cristo lo llama. No lo deje para mañana. 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1276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78A09AD-34B7-8FED-459D-88F7B0E80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7254" y="1067180"/>
            <a:ext cx="5844746" cy="4873626"/>
          </a:xfrm>
        </p:spPr>
        <p:txBody>
          <a:bodyPr/>
          <a:lstStyle/>
          <a:p>
            <a:pPr lvl="2"/>
            <a:r>
              <a:rPr lang="es-ES" dirty="0">
                <a:solidFill>
                  <a:srgbClr val="FCEDCA"/>
                </a:solidFill>
              </a:rPr>
              <a:t>Abrace ahora al Salvador y no lo abandone nunca más. </a:t>
            </a:r>
            <a:endParaRPr lang="pt-BR" dirty="0">
              <a:solidFill>
                <a:srgbClr val="FCED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756765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1342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2BB24B9-42FE-7E0E-6755-AFE580DC0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s-ES" dirty="0"/>
              <a:t>La cruz fue la pieza con la que Jesús </a:t>
            </a:r>
            <a:br>
              <a:rPr lang="es-ES" dirty="0"/>
            </a:br>
            <a:r>
              <a:rPr lang="es-ES" dirty="0"/>
              <a:t>arregló el mundo roto por el pecado.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0142118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68496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97091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7C9FDDA-F67D-E191-4E5C-0DD57A0E724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es-ES" dirty="0"/>
              <a:t>La imagen de la cruz despierta las más diversas reacciones. </a:t>
            </a:r>
            <a:endParaRPr lang="pt-BR" dirty="0"/>
          </a:p>
        </p:txBody>
      </p:sp>
      <p:pic>
        <p:nvPicPr>
          <p:cNvPr id="9" name="Espaço Reservado para Imagem 8" descr="Poste com placa verde&#10;&#10;Descrição gerada automaticamente">
            <a:extLst>
              <a:ext uri="{FF2B5EF4-FFF2-40B4-BE49-F238E27FC236}">
                <a16:creationId xmlns:a16="http://schemas.microsoft.com/office/drawing/2014/main" id="{B1A52C48-EEBE-9282-05AF-3EAA2E60A5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" b="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621813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461B295-2981-C3CF-2388-988970718EE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" dirty="0"/>
              <a:t>Las cruces están estampadas en la bandera de algunos países y en camisetas. </a:t>
            </a:r>
            <a:endParaRPr lang="pt-BR" dirty="0"/>
          </a:p>
        </p:txBody>
      </p:sp>
      <p:pic>
        <p:nvPicPr>
          <p:cNvPr id="13" name="Espaço Reservado para Imagem 12" descr="Bandeira azul vermelha e branca&#10;&#10;Descrição gerada automaticamente">
            <a:extLst>
              <a:ext uri="{FF2B5EF4-FFF2-40B4-BE49-F238E27FC236}">
                <a16:creationId xmlns:a16="http://schemas.microsoft.com/office/drawing/2014/main" id="{E1028A23-938F-701C-DFCF-9816C8AAF5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4" b="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655486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45BF6AD-158A-A261-270B-EF69428E7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2"/>
            <a:r>
              <a:rPr lang="es-ES" dirty="0"/>
              <a:t>Las cruces abundan en los paisajes tristes de los cementerios y nos recuerdan las peores persecuciones religiosas. </a:t>
            </a:r>
            <a:endParaRPr lang="pt-BR" dirty="0"/>
          </a:p>
        </p:txBody>
      </p:sp>
      <p:pic>
        <p:nvPicPr>
          <p:cNvPr id="8" name="Espaço Reservado para Imagem 7" descr="Uma imagem contendo ao ar livre, homem, lego, grama&#10;&#10;Descrição gerada automaticamente">
            <a:extLst>
              <a:ext uri="{FF2B5EF4-FFF2-40B4-BE49-F238E27FC236}">
                <a16:creationId xmlns:a16="http://schemas.microsoft.com/office/drawing/2014/main" id="{75D78412-0CE7-CA16-4584-B995D498B6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9" b="1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3739315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25A1846-98D8-7DBD-0959-BFA61B30D59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es-E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 cruces se destacan en obras de arte y figuran en las marcas de automóviles.</a:t>
            </a:r>
            <a:endParaRPr lang="pt-BR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Espaço Reservado para Imagem 7" descr="Placa de trânsito vermelha&#10;&#10;Descrição gerada automaticamente com confiança baixa">
            <a:extLst>
              <a:ext uri="{FF2B5EF4-FFF2-40B4-BE49-F238E27FC236}">
                <a16:creationId xmlns:a16="http://schemas.microsoft.com/office/drawing/2014/main" id="{D2624B7F-4130-6940-5B13-5CAF16D438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4" b="24"/>
          <a:stretch/>
        </p:blipFill>
        <p:spPr/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4C00341-57A7-6923-9CA3-ADDDEA75AE1F}"/>
              </a:ext>
            </a:extLst>
          </p:cNvPr>
          <p:cNvSpPr txBox="1"/>
          <p:nvPr/>
        </p:nvSpPr>
        <p:spPr>
          <a:xfrm>
            <a:off x="0" y="6858000"/>
            <a:ext cx="58070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www.flickr.com/photos/the-open-mind/3040690880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c-sa/3.0/"/>
              </a:rPr>
              <a:t>CC BY-SA-NC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42286056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7B874329-3A8F-677A-6265-54794A959D5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" dirty="0"/>
              <a:t> Al pensar en Jesús y su muerte, surge la imagen tan común de la cruz, pero nunca transmitió un mensaje entendido de la misma manera por todos.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2DDCB4FF-A58D-1DDC-6125-62FD80F705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" b="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498187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- model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- modelo" id="{AA01F6DD-A506-4449-85B3-DD43D984A1E9}" vid="{334EB333-D060-E146-8F7F-1F064E94EE0C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1C0B5A1-33D0-E742-9FA0-5C19815C5B1C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1- modelo</Template>
  <TotalTime>2684</TotalTime>
  <Words>700</Words>
  <Application>Microsoft Office PowerPoint</Application>
  <PresentationFormat>Panorámica</PresentationFormat>
  <Paragraphs>43</Paragraphs>
  <Slides>41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9" baseType="lpstr">
      <vt:lpstr>Basic Sans Light</vt:lpstr>
      <vt:lpstr>Basic Sans Bold</vt:lpstr>
      <vt:lpstr>Calibri</vt:lpstr>
      <vt:lpstr>Basic Sans</vt:lpstr>
      <vt:lpstr>Fonte do Sistema Regular</vt:lpstr>
      <vt:lpstr>Wingdings</vt:lpstr>
      <vt:lpstr>Arial</vt:lpstr>
      <vt:lpstr>1- modelo</vt:lpstr>
      <vt:lpstr>Presentación de PowerPoint</vt:lpstr>
      <vt:lpstr>Victoria en la cruz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SOMBRAS NO CÉU</dc:title>
  <dc:creator>marcos aurelio gularte de castro</dc:creator>
  <cp:lastModifiedBy>Rocío Macena</cp:lastModifiedBy>
  <cp:revision>6</cp:revision>
  <dcterms:created xsi:type="dcterms:W3CDTF">2022-10-04T12:03:09Z</dcterms:created>
  <dcterms:modified xsi:type="dcterms:W3CDTF">2022-10-18T19:27:38Z</dcterms:modified>
</cp:coreProperties>
</file>