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8" r:id="rId1"/>
  </p:sldMasterIdLst>
  <p:sldIdLst>
    <p:sldId id="297" r:id="rId2"/>
    <p:sldId id="256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7" r:id="rId32"/>
    <p:sldId id="326" r:id="rId33"/>
    <p:sldId id="328" r:id="rId34"/>
    <p:sldId id="329" r:id="rId35"/>
    <p:sldId id="330" r:id="rId36"/>
    <p:sldId id="334" r:id="rId37"/>
    <p:sldId id="335" r:id="rId38"/>
    <p:sldId id="336" r:id="rId39"/>
    <p:sldId id="257" r:id="rId40"/>
    <p:sldId id="259" r:id="rId41"/>
    <p:sldId id="258" r:id="rId42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B496"/>
    <a:srgbClr val="6B5C4C"/>
    <a:srgbClr val="FCEDCA"/>
    <a:srgbClr val="EADBB8"/>
    <a:srgbClr val="87C3E6"/>
    <a:srgbClr val="AF977C"/>
    <a:srgbClr val="85725E"/>
    <a:srgbClr val="E3B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A3550B-7FDE-9E48-9F25-EDF26E83EBC0}" v="39" dt="2022-10-17T11:24:19.9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33"/>
    <p:restoredTop sz="96327"/>
  </p:normalViewPr>
  <p:slideViewPr>
    <p:cSldViewPr snapToGrid="0">
      <p:cViewPr varScale="1">
        <p:scale>
          <a:sx n="114" d="100"/>
          <a:sy n="114" d="100"/>
        </p:scale>
        <p:origin x="2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864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9B6F4A-B23A-CE5F-62BF-A03E47DE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698"/>
            <a:ext cx="10515600" cy="1325563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0FFA7BD-520F-E921-BB70-9A8E16BF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2869D9A-244E-59D6-99E9-4CD734E08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2DEFD82-2ECF-F065-A023-0D104B0D3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9452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8930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5A32330-13B0-3066-29FC-AC928AAA7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1133" y="485029"/>
            <a:ext cx="9581791" cy="581258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8" name="Gráfico 7" descr="Aspas de abertura com preenchimento sólido">
            <a:extLst>
              <a:ext uri="{FF2B5EF4-FFF2-40B4-BE49-F238E27FC236}">
                <a16:creationId xmlns:a16="http://schemas.microsoft.com/office/drawing/2014/main" id="{0A35404B-9F49-B506-6A7E-6FFA1A2EB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282" y="-228774"/>
            <a:ext cx="1133938" cy="1133938"/>
          </a:xfrm>
          <a:prstGeom prst="rect">
            <a:avLst/>
          </a:prstGeom>
        </p:spPr>
      </p:pic>
      <p:sp>
        <p:nvSpPr>
          <p:cNvPr id="11" name="Forma Livre 10">
            <a:extLst>
              <a:ext uri="{FF2B5EF4-FFF2-40B4-BE49-F238E27FC236}">
                <a16:creationId xmlns:a16="http://schemas.microsoft.com/office/drawing/2014/main" id="{484FC983-0CD8-FB89-0DE2-D75E2EF8FFA5}"/>
              </a:ext>
            </a:extLst>
          </p:cNvPr>
          <p:cNvSpPr/>
          <p:nvPr/>
        </p:nvSpPr>
        <p:spPr>
          <a:xfrm>
            <a:off x="533687" y="-7101"/>
            <a:ext cx="10169237" cy="6865101"/>
          </a:xfrm>
          <a:custGeom>
            <a:avLst/>
            <a:gdLst>
              <a:gd name="connsiteX0" fmla="*/ 0 w 10169237"/>
              <a:gd name="connsiteY0" fmla="*/ 0 h 6049819"/>
              <a:gd name="connsiteX1" fmla="*/ 0 w 10169237"/>
              <a:gd name="connsiteY1" fmla="*/ 5652655 h 6049819"/>
              <a:gd name="connsiteX2" fmla="*/ 332510 w 10169237"/>
              <a:gd name="connsiteY2" fmla="*/ 5652655 h 6049819"/>
              <a:gd name="connsiteX3" fmla="*/ 10169237 w 10169237"/>
              <a:gd name="connsiteY3" fmla="*/ 5652655 h 6049819"/>
              <a:gd name="connsiteX4" fmla="*/ 10169237 w 10169237"/>
              <a:gd name="connsiteY4" fmla="*/ 5855855 h 6049819"/>
              <a:gd name="connsiteX5" fmla="*/ 10169237 w 10169237"/>
              <a:gd name="connsiteY5" fmla="*/ 6049819 h 604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9237" h="6049819">
                <a:moveTo>
                  <a:pt x="0" y="0"/>
                </a:moveTo>
                <a:lnTo>
                  <a:pt x="0" y="5652655"/>
                </a:lnTo>
                <a:lnTo>
                  <a:pt x="332510" y="5652655"/>
                </a:lnTo>
                <a:lnTo>
                  <a:pt x="10169237" y="5652655"/>
                </a:lnTo>
                <a:lnTo>
                  <a:pt x="10169237" y="5855855"/>
                </a:lnTo>
                <a:lnTo>
                  <a:pt x="10169237" y="6049819"/>
                </a:lnTo>
              </a:path>
            </a:pathLst>
          </a:custGeom>
          <a:noFill/>
          <a:ln w="44450">
            <a:solidFill>
              <a:srgbClr val="87C3E6">
                <a:alpha val="3841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Gráfico 1" descr="Aspas de abertura com preenchimento sólido">
            <a:extLst>
              <a:ext uri="{FF2B5EF4-FFF2-40B4-BE49-F238E27FC236}">
                <a16:creationId xmlns:a16="http://schemas.microsoft.com/office/drawing/2014/main" id="{B00EA586-7890-F089-9D83-3360788872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282" y="-228774"/>
            <a:ext cx="1133938" cy="1133938"/>
          </a:xfrm>
          <a:prstGeom prst="rect">
            <a:avLst/>
          </a:prstGeom>
        </p:spPr>
      </p:pic>
      <p:sp>
        <p:nvSpPr>
          <p:cNvPr id="3" name="Forma Livre 2">
            <a:extLst>
              <a:ext uri="{FF2B5EF4-FFF2-40B4-BE49-F238E27FC236}">
                <a16:creationId xmlns:a16="http://schemas.microsoft.com/office/drawing/2014/main" id="{1B2409A0-72A8-9500-5CDE-C6CB5DC94639}"/>
              </a:ext>
            </a:extLst>
          </p:cNvPr>
          <p:cNvSpPr/>
          <p:nvPr userDrawn="1"/>
        </p:nvSpPr>
        <p:spPr>
          <a:xfrm>
            <a:off x="533687" y="-7101"/>
            <a:ext cx="10169237" cy="6865101"/>
          </a:xfrm>
          <a:custGeom>
            <a:avLst/>
            <a:gdLst>
              <a:gd name="connsiteX0" fmla="*/ 0 w 10169237"/>
              <a:gd name="connsiteY0" fmla="*/ 0 h 6049819"/>
              <a:gd name="connsiteX1" fmla="*/ 0 w 10169237"/>
              <a:gd name="connsiteY1" fmla="*/ 5652655 h 6049819"/>
              <a:gd name="connsiteX2" fmla="*/ 332510 w 10169237"/>
              <a:gd name="connsiteY2" fmla="*/ 5652655 h 6049819"/>
              <a:gd name="connsiteX3" fmla="*/ 10169237 w 10169237"/>
              <a:gd name="connsiteY3" fmla="*/ 5652655 h 6049819"/>
              <a:gd name="connsiteX4" fmla="*/ 10169237 w 10169237"/>
              <a:gd name="connsiteY4" fmla="*/ 5855855 h 6049819"/>
              <a:gd name="connsiteX5" fmla="*/ 10169237 w 10169237"/>
              <a:gd name="connsiteY5" fmla="*/ 6049819 h 604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9237" h="6049819">
                <a:moveTo>
                  <a:pt x="0" y="0"/>
                </a:moveTo>
                <a:lnTo>
                  <a:pt x="0" y="5652655"/>
                </a:lnTo>
                <a:lnTo>
                  <a:pt x="332510" y="5652655"/>
                </a:lnTo>
                <a:lnTo>
                  <a:pt x="10169237" y="5652655"/>
                </a:lnTo>
                <a:lnTo>
                  <a:pt x="10169237" y="5855855"/>
                </a:lnTo>
                <a:lnTo>
                  <a:pt x="10169237" y="6049819"/>
                </a:lnTo>
              </a:path>
            </a:pathLst>
          </a:custGeom>
          <a:noFill/>
          <a:ln w="44450">
            <a:solidFill>
              <a:srgbClr val="87C3E6">
                <a:alpha val="3841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8781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44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37FDC297-46E7-C943-938A-9C8805C6E0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4368" y="908999"/>
            <a:ext cx="5554221" cy="555422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1702258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7974E4EC-D403-EC0E-4211-33B6F10C58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55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IA L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>
            <a:extLst>
              <a:ext uri="{FF2B5EF4-FFF2-40B4-BE49-F238E27FC236}">
                <a16:creationId xmlns:a16="http://schemas.microsoft.com/office/drawing/2014/main" id="{8ECAD462-1A1C-BC14-7502-C9B71DD9E43D}"/>
              </a:ext>
            </a:extLst>
          </p:cNvPr>
          <p:cNvSpPr/>
          <p:nvPr/>
        </p:nvSpPr>
        <p:spPr>
          <a:xfrm>
            <a:off x="0" y="0"/>
            <a:ext cx="7707087" cy="6858000"/>
          </a:xfrm>
          <a:custGeom>
            <a:avLst/>
            <a:gdLst>
              <a:gd name="connsiteX0" fmla="*/ 0 w 7707087"/>
              <a:gd name="connsiteY0" fmla="*/ 0 h 6858000"/>
              <a:gd name="connsiteX1" fmla="*/ 1287625 w 7707087"/>
              <a:gd name="connsiteY1" fmla="*/ 0 h 6858000"/>
              <a:gd name="connsiteX2" fmla="*/ 3415004 w 7707087"/>
              <a:gd name="connsiteY2" fmla="*/ 0 h 6858000"/>
              <a:gd name="connsiteX3" fmla="*/ 4497356 w 7707087"/>
              <a:gd name="connsiteY3" fmla="*/ 0 h 6858000"/>
              <a:gd name="connsiteX4" fmla="*/ 7707087 w 7707087"/>
              <a:gd name="connsiteY4" fmla="*/ 3429000 h 6858000"/>
              <a:gd name="connsiteX5" fmla="*/ 4497356 w 7707087"/>
              <a:gd name="connsiteY5" fmla="*/ 6858000 h 6858000"/>
              <a:gd name="connsiteX6" fmla="*/ 3415004 w 7707087"/>
              <a:gd name="connsiteY6" fmla="*/ 6858000 h 6858000"/>
              <a:gd name="connsiteX7" fmla="*/ 1287625 w 7707087"/>
              <a:gd name="connsiteY7" fmla="*/ 6858000 h 6858000"/>
              <a:gd name="connsiteX8" fmla="*/ 0 w 7707087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07087" h="6858000">
                <a:moveTo>
                  <a:pt x="0" y="0"/>
                </a:moveTo>
                <a:lnTo>
                  <a:pt x="1287625" y="0"/>
                </a:lnTo>
                <a:lnTo>
                  <a:pt x="3415004" y="0"/>
                </a:lnTo>
                <a:lnTo>
                  <a:pt x="4497356" y="0"/>
                </a:lnTo>
                <a:cubicBezTo>
                  <a:pt x="6270041" y="0"/>
                  <a:pt x="7707087" y="1535216"/>
                  <a:pt x="7707087" y="3429000"/>
                </a:cubicBezTo>
                <a:cubicBezTo>
                  <a:pt x="7707087" y="5322784"/>
                  <a:pt x="6270041" y="6858000"/>
                  <a:pt x="4497356" y="6858000"/>
                </a:cubicBezTo>
                <a:lnTo>
                  <a:pt x="3415004" y="6858000"/>
                </a:lnTo>
                <a:lnTo>
                  <a:pt x="12876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528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35" y="1136820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sp>
        <p:nvSpPr>
          <p:cNvPr id="4" name="Forma Livre 3">
            <a:extLst>
              <a:ext uri="{FF2B5EF4-FFF2-40B4-BE49-F238E27FC236}">
                <a16:creationId xmlns:a16="http://schemas.microsoft.com/office/drawing/2014/main" id="{38BCCFB6-2E24-4C90-9C5A-6E50523880C2}"/>
              </a:ext>
            </a:extLst>
          </p:cNvPr>
          <p:cNvSpPr/>
          <p:nvPr userDrawn="1"/>
        </p:nvSpPr>
        <p:spPr>
          <a:xfrm>
            <a:off x="0" y="0"/>
            <a:ext cx="7707087" cy="6858000"/>
          </a:xfrm>
          <a:custGeom>
            <a:avLst/>
            <a:gdLst>
              <a:gd name="connsiteX0" fmla="*/ 0 w 7707087"/>
              <a:gd name="connsiteY0" fmla="*/ 0 h 6858000"/>
              <a:gd name="connsiteX1" fmla="*/ 1287625 w 7707087"/>
              <a:gd name="connsiteY1" fmla="*/ 0 h 6858000"/>
              <a:gd name="connsiteX2" fmla="*/ 3415004 w 7707087"/>
              <a:gd name="connsiteY2" fmla="*/ 0 h 6858000"/>
              <a:gd name="connsiteX3" fmla="*/ 4497356 w 7707087"/>
              <a:gd name="connsiteY3" fmla="*/ 0 h 6858000"/>
              <a:gd name="connsiteX4" fmla="*/ 7707087 w 7707087"/>
              <a:gd name="connsiteY4" fmla="*/ 3429000 h 6858000"/>
              <a:gd name="connsiteX5" fmla="*/ 4497356 w 7707087"/>
              <a:gd name="connsiteY5" fmla="*/ 6858000 h 6858000"/>
              <a:gd name="connsiteX6" fmla="*/ 3415004 w 7707087"/>
              <a:gd name="connsiteY6" fmla="*/ 6858000 h 6858000"/>
              <a:gd name="connsiteX7" fmla="*/ 1287625 w 7707087"/>
              <a:gd name="connsiteY7" fmla="*/ 6858000 h 6858000"/>
              <a:gd name="connsiteX8" fmla="*/ 0 w 7707087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07087" h="6858000">
                <a:moveTo>
                  <a:pt x="0" y="0"/>
                </a:moveTo>
                <a:lnTo>
                  <a:pt x="1287625" y="0"/>
                </a:lnTo>
                <a:lnTo>
                  <a:pt x="3415004" y="0"/>
                </a:lnTo>
                <a:lnTo>
                  <a:pt x="4497356" y="0"/>
                </a:lnTo>
                <a:cubicBezTo>
                  <a:pt x="6270041" y="0"/>
                  <a:pt x="7707087" y="1535216"/>
                  <a:pt x="7707087" y="3429000"/>
                </a:cubicBezTo>
                <a:cubicBezTo>
                  <a:pt x="7707087" y="5322784"/>
                  <a:pt x="6270041" y="6858000"/>
                  <a:pt x="4497356" y="6858000"/>
                </a:cubicBezTo>
                <a:lnTo>
                  <a:pt x="3415004" y="6858000"/>
                </a:lnTo>
                <a:lnTo>
                  <a:pt x="12876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528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C59F3C80-1F32-DE82-BAE5-E9E4A6B9B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48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F1CACBD2-7303-A01F-B045-2CF77B5512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E472CD-8F6A-C5F0-30C7-8C1A7225A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  <a:effectLst>
            <a:outerShdw blurRad="25438" dist="25444" dir="5400000" algn="t" rotWithShape="0">
              <a:prstClr val="black">
                <a:alpha val="29475"/>
              </a:prstClr>
            </a:outerShdw>
          </a:effectLst>
        </p:spPr>
        <p:txBody>
          <a:bodyPr/>
          <a:lstStyle>
            <a:lvl1pPr algn="ctr">
              <a:defRPr sz="3200">
                <a:solidFill>
                  <a:srgbClr val="EADBB8"/>
                </a:solidFill>
              </a:defRPr>
            </a:lvl1pPr>
            <a:lvl2pPr algn="ctr">
              <a:defRPr sz="2800">
                <a:solidFill>
                  <a:srgbClr val="EADBB8"/>
                </a:solidFill>
              </a:defRPr>
            </a:lvl2pPr>
            <a:lvl3pPr algn="ctr">
              <a:defRPr sz="6000">
                <a:solidFill>
                  <a:srgbClr val="EADBB8"/>
                </a:solidFill>
              </a:defRPr>
            </a:lvl3pPr>
            <a:lvl4pPr algn="ctr">
              <a:defRPr sz="2000">
                <a:solidFill>
                  <a:srgbClr val="EADBB8"/>
                </a:solidFill>
              </a:defRPr>
            </a:lvl4pPr>
            <a:lvl5pPr algn="ctr">
              <a:defRPr sz="2000">
                <a:solidFill>
                  <a:srgbClr val="EADBB8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BE5A41CC-6C66-BD0A-6C1A-10F88AEA6F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07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esus venc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57665" y="4092198"/>
            <a:ext cx="3584869" cy="180538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0B200E2-DF05-9E59-8A59-C7FAD6E94396}"/>
              </a:ext>
            </a:extLst>
          </p:cNvPr>
          <p:cNvSpPr txBox="1"/>
          <p:nvPr/>
        </p:nvSpPr>
        <p:spPr>
          <a:xfrm>
            <a:off x="6096000" y="2771782"/>
            <a:ext cx="4839855" cy="1655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419" sz="2400" dirty="0">
                <a:solidFill>
                  <a:srgbClr val="AF97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 quedó claro que la cruz del Calvario es mi victoria hoy y será definitiva cuando Jesús me entregue la corona de la vida eterna.</a:t>
            </a:r>
            <a:endParaRPr lang="pt-BR" sz="2400" dirty="0">
              <a:solidFill>
                <a:srgbClr val="AF977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FD9AFB8F-C13B-08CA-CA66-E222E772B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493" y="2039822"/>
            <a:ext cx="2766869" cy="605838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7132491" y="4691970"/>
            <a:ext cx="2766869" cy="605838"/>
          </a:xfrm>
          <a:prstGeom prst="rect">
            <a:avLst/>
          </a:prstGeom>
        </p:spPr>
      </p:pic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2F5CDBB4-798E-6C7D-B27A-1A401FD32C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32493" y="2039822"/>
            <a:ext cx="2766869" cy="605838"/>
          </a:xfrm>
          <a:prstGeom prst="rect">
            <a:avLst/>
          </a:prstGeom>
        </p:spPr>
      </p:pic>
      <p:pic>
        <p:nvPicPr>
          <p:cNvPr id="5" name="Imagem 4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AD4584DF-FC69-B396-17B4-5E15835077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132491" y="4691970"/>
            <a:ext cx="2766869" cy="6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54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esus vence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57665" y="4092198"/>
            <a:ext cx="3584869" cy="1805383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7054856" y="1520033"/>
            <a:ext cx="2766869" cy="60583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E6D1580-4D94-93F4-D614-7FC77B0BB82C}"/>
              </a:ext>
            </a:extLst>
          </p:cNvPr>
          <p:cNvSpPr txBox="1"/>
          <p:nvPr/>
        </p:nvSpPr>
        <p:spPr>
          <a:xfrm>
            <a:off x="6563580" y="502444"/>
            <a:ext cx="4095135" cy="993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419" sz="2800" b="1" i="0" dirty="0">
                <a:solidFill>
                  <a:srgbClr val="D0B496"/>
                </a:solidFill>
                <a:effectLst/>
                <a:latin typeface="Basic Sans Bold" pitchFamily="2" charset="77"/>
                <a:ea typeface="Calibri" panose="020F0502020204030204" pitchFamily="34" charset="0"/>
                <a:cs typeface="Arial" panose="020B0604020202020204" pitchFamily="34" charset="0"/>
              </a:rPr>
              <a:t>EN CONSECUENCIA, DE LA VICTORIA DE JESÚS:</a:t>
            </a:r>
            <a:endParaRPr lang="pt-BR" sz="2800" b="1" i="0" dirty="0">
              <a:solidFill>
                <a:srgbClr val="D0B496"/>
              </a:solidFill>
              <a:effectLst/>
              <a:latin typeface="Basic Sans Bold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E1A6EB9-9FCF-1C90-F7AB-1B041A94C4FF}"/>
              </a:ext>
            </a:extLst>
          </p:cNvPr>
          <p:cNvSpPr txBox="1"/>
          <p:nvPr/>
        </p:nvSpPr>
        <p:spPr>
          <a:xfrm>
            <a:off x="7054856" y="2342829"/>
            <a:ext cx="3833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Acepto su victoria en la cruz por mí.</a:t>
            </a:r>
            <a:endParaRPr lang="pt-BR" sz="1800" kern="1200" dirty="0">
              <a:solidFill>
                <a:srgbClr val="85725E"/>
              </a:solidFill>
              <a:effectLst/>
              <a:latin typeface="Basic Sans" pitchFamily="2" charset="77"/>
              <a:ea typeface="+mn-ea"/>
              <a:cs typeface="+mn-cs"/>
            </a:endParaRPr>
          </a:p>
        </p:txBody>
      </p:sp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" name="Forma Livre 19">
            <a:extLst>
              <a:ext uri="{FF2B5EF4-FFF2-40B4-BE49-F238E27FC236}">
                <a16:creationId xmlns:a16="http://schemas.microsoft.com/office/drawing/2014/main" id="{6C728E7A-5787-ADBD-1E7D-4C0DC62226FD}"/>
              </a:ext>
            </a:extLst>
          </p:cNvPr>
          <p:cNvSpPr/>
          <p:nvPr/>
        </p:nvSpPr>
        <p:spPr>
          <a:xfrm>
            <a:off x="6563581" y="236903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AFE692D-7BE4-6E2E-33AC-007BB3C8F487}"/>
              </a:ext>
            </a:extLst>
          </p:cNvPr>
          <p:cNvSpPr txBox="1"/>
          <p:nvPr/>
        </p:nvSpPr>
        <p:spPr>
          <a:xfrm>
            <a:off x="7054856" y="2929119"/>
            <a:ext cx="3934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Acepto que oren por mí y mi familia.</a:t>
            </a:r>
            <a:r>
              <a:rPr lang="pt-BR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1800" kern="1200" dirty="0">
              <a:solidFill>
                <a:srgbClr val="85725E"/>
              </a:solidFill>
              <a:effectLst/>
              <a:latin typeface="Basic Sans" pitchFamily="2" charset="77"/>
              <a:ea typeface="+mn-ea"/>
              <a:cs typeface="+mn-cs"/>
            </a:endParaRPr>
          </a:p>
        </p:txBody>
      </p:sp>
      <p:sp>
        <p:nvSpPr>
          <p:cNvPr id="4" name="Forma Livre 3">
            <a:extLst>
              <a:ext uri="{FF2B5EF4-FFF2-40B4-BE49-F238E27FC236}">
                <a16:creationId xmlns:a16="http://schemas.microsoft.com/office/drawing/2014/main" id="{5D10118E-1AF6-0DC0-8852-F30AA3AA7BB4}"/>
              </a:ext>
            </a:extLst>
          </p:cNvPr>
          <p:cNvSpPr/>
          <p:nvPr/>
        </p:nvSpPr>
        <p:spPr>
          <a:xfrm>
            <a:off x="6563581" y="295532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FACBBF1-D757-ABFC-24B1-98B149878BAC}"/>
              </a:ext>
            </a:extLst>
          </p:cNvPr>
          <p:cNvSpPr txBox="1"/>
          <p:nvPr/>
        </p:nvSpPr>
        <p:spPr>
          <a:xfrm>
            <a:off x="7054856" y="3515409"/>
            <a:ext cx="370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Acepto seguir estudiando la Biblia.</a:t>
            </a:r>
            <a:endParaRPr lang="pt-BR" sz="1800" kern="1200" dirty="0">
              <a:solidFill>
                <a:srgbClr val="85725E"/>
              </a:solidFill>
              <a:effectLst/>
              <a:latin typeface="Basic Sans" pitchFamily="2" charset="77"/>
              <a:ea typeface="+mn-ea"/>
              <a:cs typeface="+mn-cs"/>
            </a:endParaRPr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AAF5435A-4611-2FE6-4E1A-C5ED22F14FE9}"/>
              </a:ext>
            </a:extLst>
          </p:cNvPr>
          <p:cNvSpPr/>
          <p:nvPr/>
        </p:nvSpPr>
        <p:spPr>
          <a:xfrm>
            <a:off x="6563581" y="354161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7415F0-029A-47CD-5A80-B98853D3F590}"/>
              </a:ext>
            </a:extLst>
          </p:cNvPr>
          <p:cNvSpPr txBox="1"/>
          <p:nvPr/>
        </p:nvSpPr>
        <p:spPr>
          <a:xfrm>
            <a:off x="7054856" y="4101699"/>
            <a:ext cx="4091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Acepto ser bautizado lo antes posible.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C311CF80-6241-D9B2-D51C-3BC57D78C13C}"/>
              </a:ext>
            </a:extLst>
          </p:cNvPr>
          <p:cNvSpPr/>
          <p:nvPr/>
        </p:nvSpPr>
        <p:spPr>
          <a:xfrm>
            <a:off x="6563581" y="412790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AAE72A6-0C10-4E5B-D559-6BA9244EB438}"/>
              </a:ext>
            </a:extLst>
          </p:cNvPr>
          <p:cNvSpPr txBox="1"/>
          <p:nvPr/>
        </p:nvSpPr>
        <p:spPr>
          <a:xfrm>
            <a:off x="7054856" y="4687989"/>
            <a:ext cx="4316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Acepto ser misionero y contarle a alguien acerca de Jesús.</a:t>
            </a:r>
            <a:endParaRPr lang="pt-BR" sz="1800" kern="1200" dirty="0">
              <a:solidFill>
                <a:srgbClr val="85725E"/>
              </a:solidFill>
              <a:effectLst/>
              <a:latin typeface="Basic Sans" pitchFamily="2" charset="77"/>
              <a:ea typeface="+mn-ea"/>
              <a:cs typeface="+mn-cs"/>
            </a:endParaRPr>
          </a:p>
        </p:txBody>
      </p:sp>
      <p:sp>
        <p:nvSpPr>
          <p:cNvPr id="16" name="Forma Livre 15">
            <a:extLst>
              <a:ext uri="{FF2B5EF4-FFF2-40B4-BE49-F238E27FC236}">
                <a16:creationId xmlns:a16="http://schemas.microsoft.com/office/drawing/2014/main" id="{A95F172A-62F3-156F-2829-3CC51AC63A86}"/>
              </a:ext>
            </a:extLst>
          </p:cNvPr>
          <p:cNvSpPr/>
          <p:nvPr/>
        </p:nvSpPr>
        <p:spPr>
          <a:xfrm>
            <a:off x="6563581" y="471419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10" name="Imagem 9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4AC6278A-EF2B-F78B-CC53-A8746701D8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054856" y="1520033"/>
            <a:ext cx="2766869" cy="605838"/>
          </a:xfrm>
          <a:prstGeom prst="rect">
            <a:avLst/>
          </a:prstGeom>
        </p:spPr>
      </p:pic>
      <p:sp>
        <p:nvSpPr>
          <p:cNvPr id="21" name="Forma Livre 20">
            <a:extLst>
              <a:ext uri="{FF2B5EF4-FFF2-40B4-BE49-F238E27FC236}">
                <a16:creationId xmlns:a16="http://schemas.microsoft.com/office/drawing/2014/main" id="{2018FB10-69E0-5E71-ACEE-C1F6854656FC}"/>
              </a:ext>
            </a:extLst>
          </p:cNvPr>
          <p:cNvSpPr/>
          <p:nvPr userDrawn="1"/>
        </p:nvSpPr>
        <p:spPr>
          <a:xfrm>
            <a:off x="6563581" y="295532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3" name="Forma Livre 22">
            <a:extLst>
              <a:ext uri="{FF2B5EF4-FFF2-40B4-BE49-F238E27FC236}">
                <a16:creationId xmlns:a16="http://schemas.microsoft.com/office/drawing/2014/main" id="{F36F1923-5B29-33FB-B1BB-3D4ED6328105}"/>
              </a:ext>
            </a:extLst>
          </p:cNvPr>
          <p:cNvSpPr/>
          <p:nvPr userDrawn="1"/>
        </p:nvSpPr>
        <p:spPr>
          <a:xfrm>
            <a:off x="6563581" y="354161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5" name="Forma Livre 24">
            <a:extLst>
              <a:ext uri="{FF2B5EF4-FFF2-40B4-BE49-F238E27FC236}">
                <a16:creationId xmlns:a16="http://schemas.microsoft.com/office/drawing/2014/main" id="{F3139FFC-9DEF-E106-11CC-D5D11EC60E04}"/>
              </a:ext>
            </a:extLst>
          </p:cNvPr>
          <p:cNvSpPr/>
          <p:nvPr userDrawn="1"/>
        </p:nvSpPr>
        <p:spPr>
          <a:xfrm>
            <a:off x="6563581" y="412790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7" name="Forma Livre 26">
            <a:extLst>
              <a:ext uri="{FF2B5EF4-FFF2-40B4-BE49-F238E27FC236}">
                <a16:creationId xmlns:a16="http://schemas.microsoft.com/office/drawing/2014/main" id="{3963D972-10B3-B619-D33B-B3CB85665F7B}"/>
              </a:ext>
            </a:extLst>
          </p:cNvPr>
          <p:cNvSpPr/>
          <p:nvPr userDrawn="1"/>
        </p:nvSpPr>
        <p:spPr>
          <a:xfrm>
            <a:off x="6563581" y="471419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396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11" grpId="0"/>
      <p:bldP spid="16" grpId="0" animBg="1"/>
      <p:bldP spid="21" grpId="0" animBg="1"/>
      <p:bldP spid="23" grpId="0" animBg="1"/>
      <p:bldP spid="25" grpId="0" animBg="1"/>
      <p:bldP spid="27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4B1A61D-F62C-1BCE-3F97-3AD0913BF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1621" y="1273175"/>
            <a:ext cx="6449841" cy="5264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816862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336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adi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114800"/>
            <a:ext cx="12191999" cy="2743200"/>
          </a:xfrm>
          <a:gradFill>
            <a:gsLst>
              <a:gs pos="8000">
                <a:srgbClr val="3D362D">
                  <a:alpha val="0"/>
                </a:srgbClr>
              </a:gs>
              <a:gs pos="100000">
                <a:srgbClr val="3D362D"/>
              </a:gs>
            </a:gsLst>
            <a:lin ang="5400000" scaled="1"/>
          </a:gradFill>
        </p:spPr>
        <p:txBody>
          <a:bodyPr bIns="216000" anchor="b"/>
          <a:lstStyle>
            <a:lvl1pPr algn="ctr">
              <a:defRPr sz="3200">
                <a:solidFill>
                  <a:srgbClr val="FCEDCA"/>
                </a:solidFill>
              </a:defRPr>
            </a:lvl1pPr>
            <a:lvl2pPr algn="ctr">
              <a:defRPr sz="2800">
                <a:solidFill>
                  <a:srgbClr val="FCEDCA"/>
                </a:solidFill>
              </a:defRPr>
            </a:lvl2pPr>
            <a:lvl3pPr algn="ctr">
              <a:defRPr sz="3600">
                <a:solidFill>
                  <a:srgbClr val="FCEDCA"/>
                </a:solidFill>
              </a:defRPr>
            </a:lvl3pPr>
            <a:lvl4pPr algn="ctr">
              <a:defRPr sz="2000">
                <a:solidFill>
                  <a:srgbClr val="FCEDCA"/>
                </a:solidFill>
              </a:defRPr>
            </a:lvl4pPr>
            <a:lvl5pPr algn="ctr">
              <a:defRPr sz="2000">
                <a:solidFill>
                  <a:srgbClr val="FCEDC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98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346463"/>
            <a:ext cx="4693297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6963"/>
            <a:ext cx="4693298" cy="451919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Imagem 10">
            <a:extLst>
              <a:ext uri="{FF2B5EF4-FFF2-40B4-BE49-F238E27FC236}">
                <a16:creationId xmlns:a16="http://schemas.microsoft.com/office/drawing/2014/main" id="{80C993B5-44F2-7BF5-EDF7-D0296D5E3E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817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70F12A-6E41-D1EF-649F-5CF1979F8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839" y="1340802"/>
            <a:ext cx="468715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6948A0-A78F-4176-620F-A0E617B11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839" y="4220527"/>
            <a:ext cx="46871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Imagem 8">
            <a:extLst>
              <a:ext uri="{FF2B5EF4-FFF2-40B4-BE49-F238E27FC236}">
                <a16:creationId xmlns:a16="http://schemas.microsoft.com/office/drawing/2014/main" id="{35D1653A-2923-2059-11E2-D6CB23E77E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25585" y="1534151"/>
            <a:ext cx="4045556" cy="40455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504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645AFB-F4AB-9793-A7F6-62E96498C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5616" y="1627916"/>
            <a:ext cx="5649098" cy="4476321"/>
          </a:xfrm>
        </p:spPr>
        <p:txBody>
          <a:bodyPr/>
          <a:lstStyle>
            <a:lvl3pPr>
              <a:defRPr sz="3600"/>
            </a:lvl3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648026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1751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80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2281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5A32330-13B0-3066-29FC-AC928AAA7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1133" y="485029"/>
            <a:ext cx="9581791" cy="581258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8" name="Gráfico 7" descr="Aspas de abertura com preenchimento sólido">
            <a:extLst>
              <a:ext uri="{FF2B5EF4-FFF2-40B4-BE49-F238E27FC236}">
                <a16:creationId xmlns:a16="http://schemas.microsoft.com/office/drawing/2014/main" id="{0A35404B-9F49-B506-6A7E-6FFA1A2EB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282" y="-228774"/>
            <a:ext cx="1133938" cy="1133938"/>
          </a:xfrm>
          <a:prstGeom prst="rect">
            <a:avLst/>
          </a:prstGeom>
        </p:spPr>
      </p:pic>
      <p:sp>
        <p:nvSpPr>
          <p:cNvPr id="11" name="Forma Livre 10">
            <a:extLst>
              <a:ext uri="{FF2B5EF4-FFF2-40B4-BE49-F238E27FC236}">
                <a16:creationId xmlns:a16="http://schemas.microsoft.com/office/drawing/2014/main" id="{484FC983-0CD8-FB89-0DE2-D75E2EF8FFA5}"/>
              </a:ext>
            </a:extLst>
          </p:cNvPr>
          <p:cNvSpPr/>
          <p:nvPr userDrawn="1"/>
        </p:nvSpPr>
        <p:spPr>
          <a:xfrm>
            <a:off x="533687" y="-7101"/>
            <a:ext cx="10169237" cy="6865101"/>
          </a:xfrm>
          <a:custGeom>
            <a:avLst/>
            <a:gdLst>
              <a:gd name="connsiteX0" fmla="*/ 0 w 10169237"/>
              <a:gd name="connsiteY0" fmla="*/ 0 h 6049819"/>
              <a:gd name="connsiteX1" fmla="*/ 0 w 10169237"/>
              <a:gd name="connsiteY1" fmla="*/ 5652655 h 6049819"/>
              <a:gd name="connsiteX2" fmla="*/ 332510 w 10169237"/>
              <a:gd name="connsiteY2" fmla="*/ 5652655 h 6049819"/>
              <a:gd name="connsiteX3" fmla="*/ 10169237 w 10169237"/>
              <a:gd name="connsiteY3" fmla="*/ 5652655 h 6049819"/>
              <a:gd name="connsiteX4" fmla="*/ 10169237 w 10169237"/>
              <a:gd name="connsiteY4" fmla="*/ 5855855 h 6049819"/>
              <a:gd name="connsiteX5" fmla="*/ 10169237 w 10169237"/>
              <a:gd name="connsiteY5" fmla="*/ 6049819 h 604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9237" h="6049819">
                <a:moveTo>
                  <a:pt x="0" y="0"/>
                </a:moveTo>
                <a:lnTo>
                  <a:pt x="0" y="5652655"/>
                </a:lnTo>
                <a:lnTo>
                  <a:pt x="332510" y="5652655"/>
                </a:lnTo>
                <a:lnTo>
                  <a:pt x="10169237" y="5652655"/>
                </a:lnTo>
                <a:lnTo>
                  <a:pt x="10169237" y="5855855"/>
                </a:lnTo>
                <a:lnTo>
                  <a:pt x="10169237" y="6049819"/>
                </a:lnTo>
              </a:path>
            </a:pathLst>
          </a:custGeom>
          <a:noFill/>
          <a:ln w="44450">
            <a:solidFill>
              <a:srgbClr val="87C3E6">
                <a:alpha val="3841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51043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44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37FDC297-46E7-C943-938A-9C8805C6E0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4368" y="908999"/>
            <a:ext cx="5554221" cy="555422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4338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32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58374-8AEF-A3AD-99D8-E864F309C0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7601" y="2235199"/>
            <a:ext cx="6257907" cy="3884247"/>
          </a:xfrm>
        </p:spPr>
        <p:txBody>
          <a:bodyPr anchor="t">
            <a:normAutofit/>
          </a:bodyPr>
          <a:lstStyle>
            <a:lvl1pPr algn="ctr">
              <a:lnSpc>
                <a:spcPct val="80000"/>
              </a:lnSpc>
              <a:defRPr sz="9600" cap="all" baseline="0">
                <a:solidFill>
                  <a:srgbClr val="85725E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D6D796-8F37-5210-E73B-25FB50721B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9509" y="1374652"/>
            <a:ext cx="2694091" cy="418978"/>
          </a:xfrm>
          <a:prstGeom prst="roundRect">
            <a:avLst>
              <a:gd name="adj" fmla="val 50000"/>
            </a:avLst>
          </a:prstGeom>
          <a:solidFill>
            <a:srgbClr val="AF977C"/>
          </a:solidFill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505408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IA L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>
            <a:extLst>
              <a:ext uri="{FF2B5EF4-FFF2-40B4-BE49-F238E27FC236}">
                <a16:creationId xmlns:a16="http://schemas.microsoft.com/office/drawing/2014/main" id="{8ECAD462-1A1C-BC14-7502-C9B71DD9E43D}"/>
              </a:ext>
            </a:extLst>
          </p:cNvPr>
          <p:cNvSpPr/>
          <p:nvPr userDrawn="1"/>
        </p:nvSpPr>
        <p:spPr>
          <a:xfrm>
            <a:off x="0" y="0"/>
            <a:ext cx="7707087" cy="6858000"/>
          </a:xfrm>
          <a:custGeom>
            <a:avLst/>
            <a:gdLst>
              <a:gd name="connsiteX0" fmla="*/ 0 w 7707087"/>
              <a:gd name="connsiteY0" fmla="*/ 0 h 6858000"/>
              <a:gd name="connsiteX1" fmla="*/ 1287625 w 7707087"/>
              <a:gd name="connsiteY1" fmla="*/ 0 h 6858000"/>
              <a:gd name="connsiteX2" fmla="*/ 3415004 w 7707087"/>
              <a:gd name="connsiteY2" fmla="*/ 0 h 6858000"/>
              <a:gd name="connsiteX3" fmla="*/ 4497356 w 7707087"/>
              <a:gd name="connsiteY3" fmla="*/ 0 h 6858000"/>
              <a:gd name="connsiteX4" fmla="*/ 7707087 w 7707087"/>
              <a:gd name="connsiteY4" fmla="*/ 3429000 h 6858000"/>
              <a:gd name="connsiteX5" fmla="*/ 4497356 w 7707087"/>
              <a:gd name="connsiteY5" fmla="*/ 6858000 h 6858000"/>
              <a:gd name="connsiteX6" fmla="*/ 3415004 w 7707087"/>
              <a:gd name="connsiteY6" fmla="*/ 6858000 h 6858000"/>
              <a:gd name="connsiteX7" fmla="*/ 1287625 w 7707087"/>
              <a:gd name="connsiteY7" fmla="*/ 6858000 h 6858000"/>
              <a:gd name="connsiteX8" fmla="*/ 0 w 7707087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07087" h="6858000">
                <a:moveTo>
                  <a:pt x="0" y="0"/>
                </a:moveTo>
                <a:lnTo>
                  <a:pt x="1287625" y="0"/>
                </a:lnTo>
                <a:lnTo>
                  <a:pt x="3415004" y="0"/>
                </a:lnTo>
                <a:lnTo>
                  <a:pt x="4497356" y="0"/>
                </a:lnTo>
                <a:cubicBezTo>
                  <a:pt x="6270041" y="0"/>
                  <a:pt x="7707087" y="1535216"/>
                  <a:pt x="7707087" y="3429000"/>
                </a:cubicBezTo>
                <a:cubicBezTo>
                  <a:pt x="7707087" y="5322784"/>
                  <a:pt x="6270041" y="6858000"/>
                  <a:pt x="4497356" y="6858000"/>
                </a:cubicBezTo>
                <a:lnTo>
                  <a:pt x="3415004" y="6858000"/>
                </a:lnTo>
                <a:lnTo>
                  <a:pt x="12876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528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35" y="1136820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490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F1CACBD2-7303-A01F-B045-2CF77B551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E472CD-8F6A-C5F0-30C7-8C1A7225A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  <a:effectLst>
            <a:outerShdw blurRad="25438" dist="25444" dir="5400000" algn="t" rotWithShape="0">
              <a:prstClr val="black">
                <a:alpha val="29475"/>
              </a:prstClr>
            </a:outerShdw>
          </a:effectLst>
        </p:spPr>
        <p:txBody>
          <a:bodyPr/>
          <a:lstStyle>
            <a:lvl1pPr algn="ctr">
              <a:defRPr sz="3200">
                <a:solidFill>
                  <a:srgbClr val="EADBB8"/>
                </a:solidFill>
              </a:defRPr>
            </a:lvl1pPr>
            <a:lvl2pPr algn="ctr">
              <a:defRPr sz="2800">
                <a:solidFill>
                  <a:srgbClr val="EADBB8"/>
                </a:solidFill>
              </a:defRPr>
            </a:lvl2pPr>
            <a:lvl3pPr algn="ctr">
              <a:defRPr sz="6000">
                <a:solidFill>
                  <a:srgbClr val="EADBB8"/>
                </a:solidFill>
              </a:defRPr>
            </a:lvl3pPr>
            <a:lvl4pPr algn="ctr">
              <a:defRPr sz="2000">
                <a:solidFill>
                  <a:srgbClr val="EADBB8"/>
                </a:solidFill>
              </a:defRPr>
            </a:lvl4pPr>
            <a:lvl5pPr algn="ctr">
              <a:defRPr sz="2000">
                <a:solidFill>
                  <a:srgbClr val="EADBB8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148457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esus venc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0B200E2-DF05-9E59-8A59-C7FAD6E94396}"/>
              </a:ext>
            </a:extLst>
          </p:cNvPr>
          <p:cNvSpPr txBox="1"/>
          <p:nvPr userDrawn="1"/>
        </p:nvSpPr>
        <p:spPr>
          <a:xfrm>
            <a:off x="6096000" y="2771782"/>
            <a:ext cx="4839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>
                <a:solidFill>
                  <a:srgbClr val="AF977C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Ficou claro para mim que a cruz do calvário é minha vitória hoje e será definitiva quando Jesus me entregar a coroa da vida eterna. </a:t>
            </a:r>
          </a:p>
        </p:txBody>
      </p:sp>
      <p:pic>
        <p:nvPicPr>
          <p:cNvPr id="12" name="Imagem 11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FD9AFB8F-C13B-08CA-CA66-E222E772B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32493" y="2039822"/>
            <a:ext cx="2766869" cy="605838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132491" y="4691970"/>
            <a:ext cx="2766869" cy="605838"/>
          </a:xfrm>
          <a:prstGeom prst="rect">
            <a:avLst/>
          </a:prstGeom>
        </p:spPr>
      </p:pic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39116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esus vence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054856" y="1520033"/>
            <a:ext cx="2766869" cy="60583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E6D1580-4D94-93F4-D614-7FC77B0BB82C}"/>
              </a:ext>
            </a:extLst>
          </p:cNvPr>
          <p:cNvSpPr txBox="1"/>
          <p:nvPr userDrawn="1"/>
        </p:nvSpPr>
        <p:spPr>
          <a:xfrm>
            <a:off x="6342186" y="502444"/>
            <a:ext cx="4316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/>
            <a:r>
              <a:rPr lang="pt-BR" sz="2800" b="1" cap="all" baseline="0" dirty="0">
                <a:solidFill>
                  <a:srgbClr val="D0B496"/>
                </a:solidFill>
                <a:effectLst/>
                <a:latin typeface="Basic Sans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Por causa dessa vitória de Jesus: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E1A6EB9-9FCF-1C90-F7AB-1B041A94C4FF}"/>
              </a:ext>
            </a:extLst>
          </p:cNvPr>
          <p:cNvSpPr txBox="1"/>
          <p:nvPr userDrawn="1"/>
        </p:nvSpPr>
        <p:spPr>
          <a:xfrm>
            <a:off x="7054856" y="2342829"/>
            <a:ext cx="4188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Aceito Sua vitória na cruz por mim.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" name="Forma Livre 19">
            <a:extLst>
              <a:ext uri="{FF2B5EF4-FFF2-40B4-BE49-F238E27FC236}">
                <a16:creationId xmlns:a16="http://schemas.microsoft.com/office/drawing/2014/main" id="{6C728E7A-5787-ADBD-1E7D-4C0DC62226FD}"/>
              </a:ext>
            </a:extLst>
          </p:cNvPr>
          <p:cNvSpPr/>
          <p:nvPr/>
        </p:nvSpPr>
        <p:spPr>
          <a:xfrm>
            <a:off x="6563581" y="236903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AFE692D-7BE4-6E2E-33AC-007BB3C8F487}"/>
              </a:ext>
            </a:extLst>
          </p:cNvPr>
          <p:cNvSpPr txBox="1"/>
          <p:nvPr userDrawn="1"/>
        </p:nvSpPr>
        <p:spPr>
          <a:xfrm>
            <a:off x="7054856" y="2929119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que orem por mim e por minha família. </a:t>
            </a:r>
          </a:p>
        </p:txBody>
      </p:sp>
      <p:sp>
        <p:nvSpPr>
          <p:cNvPr id="4" name="Forma Livre 3">
            <a:extLst>
              <a:ext uri="{FF2B5EF4-FFF2-40B4-BE49-F238E27FC236}">
                <a16:creationId xmlns:a16="http://schemas.microsoft.com/office/drawing/2014/main" id="{5D10118E-1AF6-0DC0-8852-F30AA3AA7BB4}"/>
              </a:ext>
            </a:extLst>
          </p:cNvPr>
          <p:cNvSpPr/>
          <p:nvPr userDrawn="1"/>
        </p:nvSpPr>
        <p:spPr>
          <a:xfrm>
            <a:off x="6563581" y="295532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FACBBF1-D757-ABFC-24B1-98B149878BAC}"/>
              </a:ext>
            </a:extLst>
          </p:cNvPr>
          <p:cNvSpPr txBox="1"/>
          <p:nvPr userDrawn="1"/>
        </p:nvSpPr>
        <p:spPr>
          <a:xfrm>
            <a:off x="7054856" y="3515409"/>
            <a:ext cx="3948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continuar estudando a Bíblia.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AAF5435A-4611-2FE6-4E1A-C5ED22F14FE9}"/>
              </a:ext>
            </a:extLst>
          </p:cNvPr>
          <p:cNvSpPr/>
          <p:nvPr userDrawn="1"/>
        </p:nvSpPr>
        <p:spPr>
          <a:xfrm>
            <a:off x="6563581" y="354161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7415F0-029A-47CD-5A80-B98853D3F590}"/>
              </a:ext>
            </a:extLst>
          </p:cNvPr>
          <p:cNvSpPr txBox="1"/>
          <p:nvPr userDrawn="1"/>
        </p:nvSpPr>
        <p:spPr>
          <a:xfrm>
            <a:off x="7054856" y="4101699"/>
            <a:ext cx="3881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batizado o quanto antes.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C311CF80-6241-D9B2-D51C-3BC57D78C13C}"/>
              </a:ext>
            </a:extLst>
          </p:cNvPr>
          <p:cNvSpPr/>
          <p:nvPr userDrawn="1"/>
        </p:nvSpPr>
        <p:spPr>
          <a:xfrm>
            <a:off x="6563581" y="412790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AAE72A6-0C10-4E5B-D559-6BA9244EB438}"/>
              </a:ext>
            </a:extLst>
          </p:cNvPr>
          <p:cNvSpPr txBox="1"/>
          <p:nvPr userDrawn="1"/>
        </p:nvSpPr>
        <p:spPr>
          <a:xfrm>
            <a:off x="7054856" y="4687989"/>
            <a:ext cx="4316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um missionário e falar de Jesus para alguém.</a:t>
            </a:r>
          </a:p>
        </p:txBody>
      </p:sp>
      <p:sp>
        <p:nvSpPr>
          <p:cNvPr id="16" name="Forma Livre 15">
            <a:extLst>
              <a:ext uri="{FF2B5EF4-FFF2-40B4-BE49-F238E27FC236}">
                <a16:creationId xmlns:a16="http://schemas.microsoft.com/office/drawing/2014/main" id="{A95F172A-62F3-156F-2829-3CC51AC63A86}"/>
              </a:ext>
            </a:extLst>
          </p:cNvPr>
          <p:cNvSpPr/>
          <p:nvPr userDrawn="1"/>
        </p:nvSpPr>
        <p:spPr>
          <a:xfrm>
            <a:off x="6563581" y="471419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12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11" grpId="0"/>
      <p:bldP spid="16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4B1A61D-F62C-1BCE-3F97-3AD0913BF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1621" y="1273175"/>
            <a:ext cx="6449841" cy="5264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44185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6631C5-8A4F-580F-7222-A01B14C1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7F460A-1B37-912B-269C-F94706678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9FED88-6AA4-7804-A7CC-4A2CC950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4246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346463"/>
            <a:ext cx="4693297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6963"/>
            <a:ext cx="4693298" cy="451919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Imagem 10">
            <a:extLst>
              <a:ext uri="{FF2B5EF4-FFF2-40B4-BE49-F238E27FC236}">
                <a16:creationId xmlns:a16="http://schemas.microsoft.com/office/drawing/2014/main" id="{80C993B5-44F2-7BF5-EDF7-D0296D5E3E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1411228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70F12A-6E41-D1EF-649F-5CF1979F8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839" y="1340802"/>
            <a:ext cx="468715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6948A0-A78F-4176-620F-A0E617B11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839" y="4220527"/>
            <a:ext cx="46871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Imagem 8">
            <a:extLst>
              <a:ext uri="{FF2B5EF4-FFF2-40B4-BE49-F238E27FC236}">
                <a16:creationId xmlns:a16="http://schemas.microsoft.com/office/drawing/2014/main" id="{35D1653A-2923-2059-11E2-D6CB23E77E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25585" y="1534151"/>
            <a:ext cx="4045556" cy="40455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272641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645AFB-F4AB-9793-A7F6-62E96498C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5616" y="1627916"/>
            <a:ext cx="5649098" cy="4476321"/>
          </a:xfrm>
        </p:spPr>
        <p:txBody>
          <a:bodyPr/>
          <a:lstStyle>
            <a:lvl3pPr>
              <a:defRPr sz="3600"/>
            </a:lvl3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2560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2190543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2552483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4D0C6B9-6750-2DD5-684D-506BD614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C4F4DD-B433-CD58-B568-D3F81FD06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594657-F7D4-8F1F-E4DD-CCF5493A4F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DEE688-AACB-7191-47B2-560B54097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A4E92F-1F75-CCFE-1A16-9054F85A8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5451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66" r:id="rId21"/>
    <p:sldLayoutId id="2147483651" r:id="rId22"/>
    <p:sldLayoutId id="2147483652" r:id="rId23"/>
    <p:sldLayoutId id="2147483653" r:id="rId24"/>
    <p:sldLayoutId id="2147483665" r:id="rId25"/>
    <p:sldLayoutId id="2147483655" r:id="rId26"/>
    <p:sldLayoutId id="2147483663" r:id="rId27"/>
    <p:sldLayoutId id="2147483656" r:id="rId28"/>
    <p:sldLayoutId id="2147483664" r:id="rId29"/>
    <p:sldLayoutId id="2147483667" r:id="rId30"/>
    <p:sldLayoutId id="2147483657" r:id="rId31"/>
    <p:sldLayoutId id="2147483658" r:id="rId32"/>
    <p:sldLayoutId id="2147483661" r:id="rId33"/>
    <p:sldLayoutId id="2147483659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rgbClr val="6B5C4C"/>
          </a:solidFill>
          <a:latin typeface="Basic Sans Bold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2500"/>
        </a:spcBef>
        <a:buFont typeface="Fonte do Sistema Regular"/>
        <a:buChar char="–"/>
        <a:defRPr sz="2000" kern="1200" baseline="0">
          <a:solidFill>
            <a:srgbClr val="AF977C"/>
          </a:solidFill>
          <a:latin typeface="Basic Sans" pitchFamily="2" charset="77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1200"/>
        </a:spcAft>
        <a:buFont typeface="Arial" panose="020B0604020202020204" pitchFamily="34" charset="0"/>
        <a:buNone/>
        <a:defRPr sz="2400" b="1" i="0" kern="1200" cap="all" baseline="0">
          <a:solidFill>
            <a:srgbClr val="85725E"/>
          </a:solidFill>
          <a:latin typeface="Basic Sans Bold" pitchFamily="2" charset="77"/>
          <a:ea typeface="+mn-ea"/>
          <a:cs typeface="+mn-cs"/>
        </a:defRPr>
      </a:lvl3pPr>
      <a:lvl4pPr marL="230400" indent="-228600" algn="l" defTabSz="914400" rtl="0" eaLnBrk="1" latinLnBrk="0" hangingPunct="1">
        <a:lnSpc>
          <a:spcPct val="100000"/>
        </a:lnSpc>
        <a:spcBef>
          <a:spcPts val="1100"/>
        </a:spcBef>
        <a:spcAft>
          <a:spcPts val="600"/>
        </a:spcAft>
        <a:buClr>
          <a:srgbClr val="E3BF5F"/>
        </a:buClr>
        <a:buFont typeface="Wingdings" pitchFamily="2" charset="2"/>
        <a:buChar char="§"/>
        <a:defRPr sz="20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600"/>
        </a:spcAft>
        <a:buFont typeface="Arial" panose="020B0604020202020204" pitchFamily="34" charset="0"/>
        <a:buNone/>
        <a:defRPr sz="2800" b="0" i="0" kern="1200" cap="all" baseline="0">
          <a:solidFill>
            <a:srgbClr val="85725E"/>
          </a:solidFill>
          <a:latin typeface="Basic Sans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43843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3A44F6F-76AC-01A1-4E36-1917B0493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 Entonces, se inició un enorme proceso de descontaminación. </a:t>
            </a:r>
            <a:endParaRPr lang="pt-BR" dirty="0"/>
          </a:p>
        </p:txBody>
      </p:sp>
      <p:pic>
        <p:nvPicPr>
          <p:cNvPr id="9" name="Espaço Reservado para Imagem 8" descr="Homem com esqui na neve&#10;&#10;Descrição gerada automaticamente com confiança média">
            <a:extLst>
              <a:ext uri="{FF2B5EF4-FFF2-40B4-BE49-F238E27FC236}">
                <a16:creationId xmlns:a16="http://schemas.microsoft.com/office/drawing/2014/main" id="{3E97F5FD-3D0E-E078-615A-777BAE8A51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" b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284087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C8F9DDB-035B-D9A8-8184-D0A2E8B07F9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_tradnl" dirty="0"/>
              <a:t>Así como el material radioactivo, la Biblia revela que el pecado afecta no solo a una persona, sino a todas las que están alrededor.</a:t>
            </a:r>
            <a:endParaRPr lang="pt-BR" dirty="0"/>
          </a:p>
        </p:txBody>
      </p:sp>
      <p:pic>
        <p:nvPicPr>
          <p:cNvPr id="9" name="Espaço Reservado para Imagem 8" descr="Foto em preto e branco de pessoa com a mão no cabelo&#10;&#10;Descrição gerada automaticamente com confiança baixa">
            <a:extLst>
              <a:ext uri="{FF2B5EF4-FFF2-40B4-BE49-F238E27FC236}">
                <a16:creationId xmlns:a16="http://schemas.microsoft.com/office/drawing/2014/main" id="{155B30EC-54F0-563B-E16C-FC12F32940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" b="137"/>
          <a:stretch/>
        </p:blipFill>
        <p:spPr/>
      </p:pic>
    </p:spTree>
    <p:extLst>
      <p:ext uri="{BB962C8B-B14F-4D97-AF65-F5344CB8AC3E}">
        <p14:creationId xmlns:p14="http://schemas.microsoft.com/office/powerpoint/2010/main" val="420412465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26B9F92-F805-4FF5-37D1-292C51816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979" y="2955699"/>
            <a:ext cx="11122075" cy="1637322"/>
          </a:xfrm>
        </p:spPr>
        <p:txBody>
          <a:bodyPr/>
          <a:lstStyle/>
          <a:p>
            <a:pPr lvl="2"/>
            <a:r>
              <a:rPr lang="es-ES_tradnl" dirty="0">
                <a:solidFill>
                  <a:srgbClr val="FCEDCA"/>
                </a:solidFill>
              </a:rPr>
              <a:t>Debemos estar atentos a la verdad de Dios para no caer en los engaños del enemigo.</a:t>
            </a:r>
            <a:endParaRPr lang="pt-BR" dirty="0">
              <a:solidFill>
                <a:srgbClr val="FCED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67187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7A6BB24-D45D-7504-8AF0-A24E1CA49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No se encontró justificación para el surgimiento del pecado en el cielo, que es un lugar perfecto. </a:t>
            </a:r>
            <a:endParaRPr lang="pt-BR" dirty="0"/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22F9B056-4BF7-D1D2-D762-207441B1E1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" b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254772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2FC82AE-7610-3664-67A4-72BE2A276FE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es-ES_tradnl" dirty="0"/>
              <a:t>No había justificación para el surgimiento del pecado en la tierra recién creada, pues esta también era perfecta.</a:t>
            </a:r>
            <a:r>
              <a:rPr lang="pt-BR" dirty="0"/>
              <a:t> </a:t>
            </a:r>
          </a:p>
        </p:txBody>
      </p:sp>
      <p:pic>
        <p:nvPicPr>
          <p:cNvPr id="10" name="Espaço Reservado para Imagem 9" descr="Imagem gráfica de planeta azul&#10;&#10;Descrição gerada automaticamente com confiança baixa">
            <a:extLst>
              <a:ext uri="{FF2B5EF4-FFF2-40B4-BE49-F238E27FC236}">
                <a16:creationId xmlns:a16="http://schemas.microsoft.com/office/drawing/2014/main" id="{8C764B31-EC0E-7F9F-626B-86CDECF725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" b="1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916836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FBBAF6A-8044-D378-D2DA-2A746F67C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Génesis 2:16 y 17. </a:t>
            </a:r>
          </a:p>
          <a:p>
            <a:pPr lvl="2"/>
            <a:r>
              <a:rPr lang="es-ES_tradnl" dirty="0"/>
              <a:t>Esa era la única restricción a la cual deberían obedecer</a:t>
            </a:r>
            <a:r>
              <a:rPr lang="pt-BR" dirty="0"/>
              <a:t>. 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8FFDBF97-40BC-92A5-0B8C-6AA0538FAF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" b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189118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FBE78C4-15FB-9C2D-4D6A-E51A718D5AB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Génesis 3:1-2 </a:t>
            </a:r>
          </a:p>
          <a:p>
            <a:pPr lvl="2"/>
            <a:r>
              <a:rPr lang="es-ES_tradnl" dirty="0"/>
              <a:t>La serpiente se presenta como intérprete de la palabra de Dios</a:t>
            </a:r>
            <a:r>
              <a:rPr lang="pt-BR" dirty="0"/>
              <a:t> .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9EE9F5E6-E4E6-7462-35D7-F9C0F4C272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" b="44"/>
          <a:stretch/>
        </p:blipFill>
        <p:spPr/>
      </p:pic>
    </p:spTree>
    <p:extLst>
      <p:ext uri="{BB962C8B-B14F-4D97-AF65-F5344CB8AC3E}">
        <p14:creationId xmlns:p14="http://schemas.microsoft.com/office/powerpoint/2010/main" val="182695434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CCE2E06-3DE0-4A7C-CDA1-777456BE7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2"/>
            <a:r>
              <a:rPr lang="es-ES_tradnl" dirty="0"/>
              <a:t>La estrategia que usó en el Edén, de tergiversar las palabras de Dios, fue la que usó con Jesús en el desierto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077233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7F3ED17-D96E-2BEB-719D-BD2DE120E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449" y="1526292"/>
            <a:ext cx="5844746" cy="4873626"/>
          </a:xfrm>
        </p:spPr>
        <p:txBody>
          <a:bodyPr>
            <a:normAutofit lnSpcReduction="10000"/>
          </a:bodyPr>
          <a:lstStyle/>
          <a:p>
            <a:pPr lvl="2"/>
            <a:r>
              <a:rPr lang="es-ES_tradnl" dirty="0">
                <a:solidFill>
                  <a:srgbClr val="6B5C4C"/>
                </a:solidFill>
              </a:rPr>
              <a:t>Nuestra única seguridad es conocer la Palabra de Dios. </a:t>
            </a:r>
            <a:endParaRPr lang="pt-BR" dirty="0">
              <a:solidFill>
                <a:srgbClr val="6B5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93568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3D1AEE4-615A-3448-8562-FBE4C5C90D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“Solo los que hayan fortalecido su espíritu con las verdades de la Biblia podrán resistir en el último gran conflicto. Toda alma ha de pasar por la prueba decisiva: ¿Obedeceré a Dios antes que a los hombres?” </a:t>
            </a:r>
          </a:p>
          <a:p>
            <a:pPr marL="1800" lvl="1" indent="0">
              <a:buNone/>
            </a:pPr>
            <a:r>
              <a:rPr lang="es-ES_tradnl" dirty="0"/>
              <a:t>(Elena de White, </a:t>
            </a:r>
            <a:r>
              <a:rPr lang="es-ES_tradnl" i="1" dirty="0"/>
              <a:t>El conflicto de los siglos</a:t>
            </a:r>
            <a:r>
              <a:rPr lang="es-ES_tradnl" dirty="0"/>
              <a:t>, p. 579-580</a:t>
            </a:r>
            <a:r>
              <a:rPr lang="pt-BR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09667827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1724E0B-15DF-B50D-FAF9-8A8AC0D670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/>
              <a:t>Una cruz en el paraíso</a:t>
            </a:r>
            <a:endParaRPr lang="pt-BR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2B492BD2-F961-BD97-6053-BBC156D082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ES_tradnl" dirty="0"/>
              <a:t>2</a:t>
            </a:r>
            <a:r>
              <a:rPr lang="es-ES_tradnl" baseline="30000" dirty="0"/>
              <a:t>o</a:t>
            </a:r>
            <a:r>
              <a:rPr lang="es-ES_tradnl" dirty="0"/>
              <a:t> día | Domingo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043597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8BE8298-B3F1-0C72-8F8B-12AE0E5AE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11258710" cy="2751419"/>
          </a:xfrm>
        </p:spPr>
        <p:txBody>
          <a:bodyPr>
            <a:normAutofit/>
          </a:bodyPr>
          <a:lstStyle/>
          <a:p>
            <a:pPr lvl="2"/>
            <a:r>
              <a:rPr lang="es-ES_tradnl" dirty="0"/>
              <a:t>Jesús nos enseña que solo podemos vencer por medio de la Palabra de Dios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92235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5A9F91F-D5F9-B57D-1A7E-56FCBA645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Sin la Palabra de Dios, quedamos completamente indefensos frente a las envestidas del enemigo para nuestra salvación. </a:t>
            </a:r>
            <a:endParaRPr lang="pt-BR" dirty="0"/>
          </a:p>
        </p:txBody>
      </p:sp>
      <p:pic>
        <p:nvPicPr>
          <p:cNvPr id="9" name="Espaço Reservado para Imagem 8" descr="Mesa com livros em cima de uma superfície de madeira&#10;&#10;Descrição gerada automaticamente com confiança média">
            <a:extLst>
              <a:ext uri="{FF2B5EF4-FFF2-40B4-BE49-F238E27FC236}">
                <a16:creationId xmlns:a16="http://schemas.microsoft.com/office/drawing/2014/main" id="{6C733724-AD83-293B-3A42-90B217AF65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" b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662167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80E81B1-C9F0-2E97-B178-8CFFF045AA4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es-ES_tradnl" dirty="0"/>
              <a:t>El pecado infectó el mundo y necesitamos a Jesús para salvarnos.</a:t>
            </a:r>
            <a:endParaRPr lang="pt-BR" dirty="0"/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EAC9371F-5502-02EA-645F-2DFCB061C2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" b="27"/>
          <a:stretch/>
        </p:blipFill>
        <p:spPr/>
      </p:pic>
    </p:spTree>
    <p:extLst>
      <p:ext uri="{BB962C8B-B14F-4D97-AF65-F5344CB8AC3E}">
        <p14:creationId xmlns:p14="http://schemas.microsoft.com/office/powerpoint/2010/main" val="138923847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2E4FFB0-DDF7-7903-46D0-523A2197C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En 2020, el mundo sufrió con la pandemia del COVID-19</a:t>
            </a:r>
            <a:r>
              <a:rPr lang="pt-BR" dirty="0"/>
              <a:t> 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463FD502-FEE8-A511-CF04-5F3DF7A858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" b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809457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968485C-0A22-D1D9-0A91-9B4919759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la entrada del pecado fue la primera y la madre de todas las pandemias, pues es una enfermedad que lleva a la muerte a todas las personas, sin excepción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063263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08A60DE-341E-28EE-A750-8AE69CB28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La desobediencia y el pecado de Adán y Eva serían vencidos por un solo acto de justicia, la cruz de Cristo.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894806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1FDD7CC-6003-55CD-751A-ED112F3A4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3783724"/>
            <a:ext cx="7369882" cy="2448028"/>
          </a:xfrm>
        </p:spPr>
        <p:txBody>
          <a:bodyPr/>
          <a:lstStyle/>
          <a:p>
            <a:pPr lvl="2"/>
            <a:r>
              <a:rPr lang="es-ES_tradnl" dirty="0">
                <a:solidFill>
                  <a:srgbClr val="6B5C4C"/>
                </a:solidFill>
              </a:rPr>
              <a:t>Dios plantó una cruz en el paraíso para disipar las sombras lanzadas por el pecado. </a:t>
            </a:r>
            <a:endParaRPr lang="pt-BR" dirty="0">
              <a:solidFill>
                <a:srgbClr val="6B5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3769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FDDCA7E-FC2D-F62E-BEA5-AD13FE30EE9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es-ES_tradnl" dirty="0"/>
              <a:t>Por la fe en el Redentor que vendría, las personas podrían ser salvas del pecado y la muerte eterna</a:t>
            </a:r>
            <a:r>
              <a:rPr lang="pt-BR" dirty="0"/>
              <a:t> .</a:t>
            </a:r>
          </a:p>
        </p:txBody>
      </p:sp>
      <p:pic>
        <p:nvPicPr>
          <p:cNvPr id="10" name="Espaço Reservado para Imagem 9" descr="Homem em pé ao por do sol&#10;&#10;Descrição gerada automaticamente">
            <a:extLst>
              <a:ext uri="{FF2B5EF4-FFF2-40B4-BE49-F238E27FC236}">
                <a16:creationId xmlns:a16="http://schemas.microsoft.com/office/drawing/2014/main" id="{9B9E7D82-58B3-467B-26FC-DB1B32920A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" b="1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5095904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565F8A6-E44C-F925-FBEE-2E5CA59C72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“ [Jesús] </a:t>
            </a:r>
            <a:r>
              <a:rPr lang="es-419" dirty="0"/>
              <a:t>Verá el fruto de la aflicción de su alma, y quedará satisfecho. Jesús, el Cordero de Dios puede darme la victoria sobre el pecado.</a:t>
            </a:r>
            <a:endParaRPr lang="pt-BR" dirty="0"/>
          </a:p>
          <a:p>
            <a:pPr marL="1800" lvl="1" indent="0">
              <a:buNone/>
            </a:pPr>
            <a:r>
              <a:rPr lang="pt-BR" dirty="0"/>
              <a:t>(Isaías 53:11).</a:t>
            </a:r>
          </a:p>
        </p:txBody>
      </p:sp>
    </p:spTree>
    <p:extLst>
      <p:ext uri="{BB962C8B-B14F-4D97-AF65-F5344CB8AC3E}">
        <p14:creationId xmlns:p14="http://schemas.microsoft.com/office/powerpoint/2010/main" val="4031471399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4145DE9-B2F4-3FCB-4B10-3E13ED082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es-419" sz="4000" dirty="0"/>
              <a:t>¡El evangelio comienza en Génesis!</a:t>
            </a:r>
            <a:r>
              <a:rPr lang="pt-BR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789668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459125F-E14D-AF87-169F-0EED63259D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419" dirty="0"/>
              <a:t>“Por tanto, como el pecado entró en el mundo por un hombre, y por el pecado la muerte, así la muerte pasó a todos los hombres, por cuanto todos pecaron” </a:t>
            </a:r>
          </a:p>
          <a:p>
            <a:pPr marL="1800" lvl="1" indent="0">
              <a:buNone/>
            </a:pPr>
            <a:r>
              <a:rPr lang="pt-BR" dirty="0"/>
              <a:t>(Romanos 5:12). </a:t>
            </a:r>
          </a:p>
        </p:txBody>
      </p:sp>
    </p:spTree>
    <p:extLst>
      <p:ext uri="{BB962C8B-B14F-4D97-AF65-F5344CB8AC3E}">
        <p14:creationId xmlns:p14="http://schemas.microsoft.com/office/powerpoint/2010/main" val="256344806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F2196C8-F185-DC23-44C3-9C5688D5B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La muerte de la serpiente llevaría a la muerte al Libertador. </a:t>
            </a:r>
            <a:endParaRPr lang="pt-BR" dirty="0"/>
          </a:p>
        </p:txBody>
      </p:sp>
      <p:pic>
        <p:nvPicPr>
          <p:cNvPr id="9" name="Espaço Reservado para Imagem 8" descr="Uma imagem contendo ao ar livre, rocha, bolo, chocolate&#10;&#10;Descrição gerada automaticamente">
            <a:extLst>
              <a:ext uri="{FF2B5EF4-FFF2-40B4-BE49-F238E27FC236}">
                <a16:creationId xmlns:a16="http://schemas.microsoft.com/office/drawing/2014/main" id="{33E3D08B-32A4-6B2F-8225-0D107B76FC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" r="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64719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CAE7933-ABAC-BFD8-F0EC-6DDE719B73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“Así que, como por la transgresión de uno vino la condenación a todos los hombres, de la misma manera por la justicia de uno vino a todos los hombres la justificación de vida” </a:t>
            </a:r>
          </a:p>
          <a:p>
            <a:pPr marL="1800" lvl="1" indent="0">
              <a:buNone/>
            </a:pPr>
            <a:r>
              <a:rPr lang="pt-BR" dirty="0"/>
              <a:t>(Romanos 5:18).</a:t>
            </a:r>
          </a:p>
        </p:txBody>
      </p:sp>
    </p:spTree>
    <p:extLst>
      <p:ext uri="{BB962C8B-B14F-4D97-AF65-F5344CB8AC3E}">
        <p14:creationId xmlns:p14="http://schemas.microsoft.com/office/powerpoint/2010/main" val="1822006175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5B20773-0E4E-731E-6A54-8110B549A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Dios plantó una cruz en el paraíso para disipar las sombras lanzadas por el pecado</a:t>
            </a:r>
            <a:r>
              <a:rPr lang="pt-BR" dirty="0"/>
              <a:t>.</a:t>
            </a:r>
          </a:p>
        </p:txBody>
      </p:sp>
      <p:pic>
        <p:nvPicPr>
          <p:cNvPr id="18" name="Espaço Reservado para Imagem 17">
            <a:extLst>
              <a:ext uri="{FF2B5EF4-FFF2-40B4-BE49-F238E27FC236}">
                <a16:creationId xmlns:a16="http://schemas.microsoft.com/office/drawing/2014/main" id="{B6FDE5FA-536D-CCBD-0A97-D47BFBC543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" b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6747265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89169D1-B997-ED97-CB6A-6B05017DA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59" y="475257"/>
            <a:ext cx="7800806" cy="2614784"/>
          </a:xfrm>
        </p:spPr>
        <p:txBody>
          <a:bodyPr/>
          <a:lstStyle/>
          <a:p>
            <a:pPr lvl="2"/>
            <a:r>
              <a:rPr lang="es-ES_tradnl" dirty="0"/>
              <a:t>Jesús está ahora extendiéndole su mano.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02540038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B529A2D-F310-2957-C52E-0B309A86050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_tradnl" dirty="0"/>
              <a:t>Aunque usted haya caído, aunque no haya resistido las tentaciones y se encuentre hoy sucio, inmundo por el pecado</a:t>
            </a:r>
            <a:r>
              <a:rPr lang="pt-BR" dirty="0"/>
              <a:t>...</a:t>
            </a:r>
          </a:p>
        </p:txBody>
      </p:sp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18F1E33D-3D3B-0078-C8A2-281CBC474D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" b="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80648737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E28044-A581-1C74-D678-7A94028D9C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“Él es fiel y justo para perdonar nuestros pecados, y limpiarnos de toda maldad”</a:t>
            </a:r>
            <a:r>
              <a:rPr lang="pt-BR" dirty="0"/>
              <a:t> </a:t>
            </a:r>
          </a:p>
          <a:p>
            <a:pPr marL="1800" lvl="1" indent="0">
              <a:buNone/>
            </a:pPr>
            <a:r>
              <a:rPr lang="pt-BR" dirty="0"/>
              <a:t>(1 Juan 1:9).</a:t>
            </a:r>
          </a:p>
        </p:txBody>
      </p:sp>
    </p:spTree>
    <p:extLst>
      <p:ext uri="{BB962C8B-B14F-4D97-AF65-F5344CB8AC3E}">
        <p14:creationId xmlns:p14="http://schemas.microsoft.com/office/powerpoint/2010/main" val="3827224535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0D86181-6A01-C77D-8626-B8EDE5589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Él lo mira y le ofrece una nueva oportunidad</a:t>
            </a:r>
            <a:r>
              <a:rPr lang="pt-BR" dirty="0"/>
              <a:t>. </a:t>
            </a:r>
          </a:p>
          <a:p>
            <a:pPr lvl="2"/>
            <a:r>
              <a:rPr lang="es-ES_tradnl" dirty="0"/>
              <a:t>Él lo mira y le ofrece una nueva oportunidad</a:t>
            </a:r>
            <a:r>
              <a:rPr lang="pt-BR" dirty="0"/>
              <a:t>.</a:t>
            </a:r>
          </a:p>
        </p:txBody>
      </p:sp>
      <p:pic>
        <p:nvPicPr>
          <p:cNvPr id="13" name="Espaço Reservado para Imagem 12" descr="Mulher com a mão na cabeça&#10;&#10;Descrição gerada automaticamente com confiança média">
            <a:extLst>
              <a:ext uri="{FF2B5EF4-FFF2-40B4-BE49-F238E27FC236}">
                <a16:creationId xmlns:a16="http://schemas.microsoft.com/office/drawing/2014/main" id="{8FB21AC1-1607-D7E3-5BD2-988CFA25CA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" b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9848720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D3837F5-D000-7599-E295-C09CEF7F8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2247" y="1723695"/>
            <a:ext cx="3877181" cy="4297849"/>
          </a:xfrm>
        </p:spPr>
        <p:txBody>
          <a:bodyPr/>
          <a:lstStyle/>
          <a:p>
            <a:pPr lvl="2"/>
            <a:r>
              <a:rPr lang="es-ES_tradnl" dirty="0"/>
              <a:t>Hoy lo está llamando a recomenzar.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8659174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A42CBAD-5CF9-5B2E-E119-E6D156FB6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46786"/>
            <a:ext cx="5425468" cy="2931504"/>
          </a:xfrm>
        </p:spPr>
        <p:txBody>
          <a:bodyPr/>
          <a:lstStyle/>
          <a:p>
            <a:pPr lvl="2"/>
            <a:r>
              <a:rPr lang="es-ES_tradnl" dirty="0"/>
              <a:t>¡Entréguele su vida hoy!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2773916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1342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03A68CE-7E7C-E2AE-06A8-3EDC336E8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Cierto día, el dueño de una chatarrería recibió piezas de plomo de un aparato diferente. </a:t>
            </a:r>
            <a:endParaRPr lang="pt-BR" dirty="0"/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1E5EAA1E-A4FE-999D-7FD5-FCE977F413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" b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9456393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68496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97091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3970FA1-2E92-0D0C-8AB9-9897280574A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_tradnl" dirty="0"/>
              <a:t>Al desarmarlo, encontró un polvo blanco, parecido a sal, pero que brillaba en la oscuridad con un color azul. </a:t>
            </a:r>
            <a:endParaRPr lang="pt-B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5B72BD-59ED-8953-F590-1F8FAD23A255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" r="27"/>
          <a:stretch/>
        </p:blipFill>
        <p:spPr/>
      </p:pic>
    </p:spTree>
    <p:extLst>
      <p:ext uri="{BB962C8B-B14F-4D97-AF65-F5344CB8AC3E}">
        <p14:creationId xmlns:p14="http://schemas.microsoft.com/office/powerpoint/2010/main" val="248552179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F380E1C-C7DF-FFFF-0B30-9BE114B6C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859" y="4315379"/>
            <a:ext cx="11332282" cy="2542621"/>
          </a:xfrm>
        </p:spPr>
        <p:txBody>
          <a:bodyPr>
            <a:normAutofit/>
          </a:bodyPr>
          <a:lstStyle/>
          <a:p>
            <a:pPr lvl="2"/>
            <a:r>
              <a:rPr lang="es-ES_tradnl" sz="3600" dirty="0"/>
              <a:t>Encantado con el brillo, decidió mostrárselo a familiares, amigos y vecinos. Algunos hasta llevaron muestras a su casa. </a:t>
            </a:r>
            <a:r>
              <a:rPr lang="pt-BR" sz="3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1576879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16ADA36-BAF3-CFDB-3FCF-D8023D777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Pronto comenzaron los primeros síntomas.</a:t>
            </a:r>
            <a:endParaRPr lang="pt-BR" dirty="0"/>
          </a:p>
          <a:p>
            <a:pPr lvl="2"/>
            <a:r>
              <a:rPr lang="es-ES_tradnl" dirty="0"/>
              <a:t>Las personas fueron derivadas al hospital.</a:t>
            </a:r>
            <a:r>
              <a:rPr lang="pt-BR" dirty="0"/>
              <a:t> </a:t>
            </a:r>
          </a:p>
        </p:txBody>
      </p:sp>
      <p:pic>
        <p:nvPicPr>
          <p:cNvPr id="9" name="Espaço Reservado para Imagem 8" descr="Mão segurando controle de videogame na mão&#10;&#10;Descrição gerada automaticamente">
            <a:extLst>
              <a:ext uri="{FF2B5EF4-FFF2-40B4-BE49-F238E27FC236}">
                <a16:creationId xmlns:a16="http://schemas.microsoft.com/office/drawing/2014/main" id="{C826E6BF-F1BC-2C0C-8A0A-9D44DA785E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" b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546764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FD7566D-5E76-BA46-5E0E-8B411D863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166648"/>
            <a:ext cx="3691261" cy="5065104"/>
          </a:xfrm>
        </p:spPr>
        <p:txBody>
          <a:bodyPr/>
          <a:lstStyle/>
          <a:p>
            <a:r>
              <a:rPr lang="es-ES_tradnl" dirty="0"/>
              <a:t>Solo 13 días después, el 29 de septiembre de 1987, se descubrió que ellos estaban tratando con 19 gramos de material radioactivo, el césio-137.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7337717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E71949F-C804-5D8B-186F-260920A03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El dueño de la chatarrería, su esposa, dos empleados, una niña y su padre fallecieron trágicamente. </a:t>
            </a:r>
            <a:endParaRPr lang="pt-BR" dirty="0"/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BCC1F5D7-AD1A-00B6-5249-0AA8254A62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" b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806030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- model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- modelo" id="{2A6BF057-5AFE-6B4B-9D8D-F88CFC424722}" vid="{ED484C5F-E4C6-454E-B06F-89DA859DB355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1C0B5A1-33D0-E742-9FA0-5C19815C5B1C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1- modelo</Template>
  <TotalTime>1757</TotalTime>
  <Words>733</Words>
  <Application>Microsoft Office PowerPoint</Application>
  <PresentationFormat>Panorámica</PresentationFormat>
  <Paragraphs>47</Paragraphs>
  <Slides>41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9" baseType="lpstr">
      <vt:lpstr>Basic Sans Bold</vt:lpstr>
      <vt:lpstr>Basic Sans</vt:lpstr>
      <vt:lpstr>Basic Sans Light</vt:lpstr>
      <vt:lpstr>Calibri</vt:lpstr>
      <vt:lpstr>Wingdings</vt:lpstr>
      <vt:lpstr>Arial</vt:lpstr>
      <vt:lpstr>Fonte do Sistema Regular</vt:lpstr>
      <vt:lpstr>1- modelo</vt:lpstr>
      <vt:lpstr>Presentación de PowerPoint</vt:lpstr>
      <vt:lpstr>Una cruz en el paraíso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SOMBRAS NO CÉU</dc:title>
  <dc:creator>marcos aurelio gularte de castro</dc:creator>
  <cp:lastModifiedBy>Rocío Macena</cp:lastModifiedBy>
  <cp:revision>4</cp:revision>
  <dcterms:created xsi:type="dcterms:W3CDTF">2022-10-04T12:03:09Z</dcterms:created>
  <dcterms:modified xsi:type="dcterms:W3CDTF">2022-10-18T17:35:07Z</dcterms:modified>
</cp:coreProperties>
</file>