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63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cultos e as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reuniões da igreja</a:t>
            </a:r>
            <a:endParaRPr lang="en-US" sz="46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Antes, durante e depois: o serviço do diaconato em cada momento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822960"/>
            <a:ext cx="777240" cy="7772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737360"/>
            <a:ext cx="7498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"Todas as ofertas gerais que não estiverem em envelopes devem ser contadas pelo tesoureiro na presença de outro oficial, preferencialmente um diácono ou diaconisa, e um recibo deve ser entregue a esse oficial."</a:t>
            </a:r>
            <a:endParaRPr lang="en-US" sz="2000" dirty="0"/>
          </a:p>
        </p:txBody>
      </p:sp>
      <p:sp>
        <p:nvSpPr>
          <p:cNvPr id="4" name="Shape 1"/>
          <p:cNvSpPr/>
          <p:nvPr/>
        </p:nvSpPr>
        <p:spPr>
          <a:xfrm>
            <a:off x="914400" y="41605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4023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DA IGREJA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3891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Edição 2025, p. 97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822960"/>
            <a:ext cx="777240" cy="7772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737360"/>
            <a:ext cx="7498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"Tudo, porém, seja feito com decência e ordem."</a:t>
            </a:r>
            <a:endParaRPr lang="en-US" sz="3000" dirty="0"/>
          </a:p>
        </p:txBody>
      </p:sp>
      <p:sp>
        <p:nvSpPr>
          <p:cNvPr id="4" name="Shape 1"/>
          <p:cNvSpPr/>
          <p:nvPr/>
        </p:nvSpPr>
        <p:spPr>
          <a:xfrm>
            <a:off x="914400" y="41605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4023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CORÍNTIOS 14:40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3891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 Almeida Atualizada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CUIDADO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Necessidades especiais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Atenção, acessibilidade e dignidade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igrejas devem ter rampas de acesso, sala para mães com crianças de colo, berçário e fraldário. Onde isso não for possível, pelo menos os itens de segurança e acesso exigidos por lei precisam existir.</a:t>
            </a: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 estrutura física não basta: diáconos e diaconisas devem estar atentos para auxiliar quem precisa, com simpatia, carinho e tato. O cuidado prático é tão importante quanto a acessibilidade do prédio.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GRUPOS QUE MERECEM ATENÇÃO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quem dedicar cuidado especial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83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10312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224028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508760" y="196596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Deficientes físicos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508760" y="233172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Auxílio na entrada, no acesso à plataforma e durante a programação.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91840" y="1783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9184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520440" y="210312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24028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251960" y="196596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Deficientes visuais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4251960" y="233172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Acompanhamento até o lugar e orientação ao longo da liturgia.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6035040" y="1783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3504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263640" y="210312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240280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995160" y="196596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Idosos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6995160" y="233172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para quem tem dificuldade de locomoção, com paciência e gentileza.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548640" y="320040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54864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777240" y="35204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3657600"/>
            <a:ext cx="365760" cy="36576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508760" y="338328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Mães com bebês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1508760" y="374904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 sensível durante todo o culto, sem qualquer constrangimento.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3291840" y="320040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329184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3520440" y="35204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7600" y="3657600"/>
            <a:ext cx="365760" cy="36576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251960" y="338328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Gestantes</a:t>
            </a:r>
            <a:endParaRPr lang="en-US" sz="1300" dirty="0"/>
          </a:p>
        </p:txBody>
      </p:sp>
      <p:sp>
        <p:nvSpPr>
          <p:cNvPr id="34" name="Text 27"/>
          <p:cNvSpPr/>
          <p:nvPr/>
        </p:nvSpPr>
        <p:spPr>
          <a:xfrm>
            <a:off x="4251960" y="374904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Acolhimento prioritário, lugar confortável e atenção às necessidades.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6035040" y="320040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603504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6263640" y="35204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3657600"/>
            <a:ext cx="365760" cy="365760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6995160" y="338328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Outras situações</a:t>
            </a:r>
            <a:endParaRPr lang="en-US" sz="1300" dirty="0"/>
          </a:p>
        </p:txBody>
      </p:sp>
      <p:sp>
        <p:nvSpPr>
          <p:cNvPr id="40" name="Text 32"/>
          <p:cNvSpPr/>
          <p:nvPr/>
        </p:nvSpPr>
        <p:spPr>
          <a:xfrm>
            <a:off x="6995160" y="374904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Qualquer pessoa que precise de auxílio merece a mesma dedicação.</a:t>
            </a:r>
            <a:endParaRPr lang="en-US" sz="900" dirty="0"/>
          </a:p>
        </p:txBody>
      </p:sp>
      <p:sp>
        <p:nvSpPr>
          <p:cNvPr id="41" name="Shape 3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34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43" name="Text 3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MÃES E BEBÊS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Acolher sem repreender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 especial com mães e seus filhos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Mães com bebês jamais devem ser repreendidas por causa do choro de seus filhos. Muito menos podem ser obrigadas a entregar a criança para outra pessoa. Nesses momentos, uma diaconisa pode auxiliar com simpatia, carinho e tato.</a:t>
            </a: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igrejas que possuem sala para mães devem prover sonorização, para que o melhor aproveitamento de toda a programação seja possível mesmo de longe do salão principal.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IMPREVISTOS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Sempre alerta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Servidores prontos para tomar iniciativa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Durante os cultos e as programações, cada diácono e diaconisa — escalado ou não — deve estar alerta para atender a qualquer situação imprevista. Auxiliar pessoas, ajudar o pregador com algum equipamento, atender emergências.</a:t>
            </a: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diácono e a diaconisa são, antes de tudo, servidores. Por isso precisam estar sempre atentos e dispostos a tomar a iniciativa quando algo foge do planejado.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Depois do culto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serviço continua quando a programação termina: encerrar bem e atender quem ainda precisa de cuidado.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APÓS A SAÍDA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Fechar o templo, abrir o tempo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Encerramento técnico e atendimento pastoral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fim do culto, um diácono fica encarregado de verificar se os equipamentos de som e imagem foram desligados e guardados, apagar as luzes, acionar o sistema de alarme e fechar a igreja.</a:t>
            </a: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 diácono deve se programar para permanecer um pouco mais, se necessário. Às vezes, pessoas precisam conversar com o pastor ou um ancião sobre assuntos importantes. Outras precisam de oração ou orientação espiritual. A igreja não deve ficar aberta indefinidamente, mas essas pessoas precisam ser bem atendidas e tratadas com paciência.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SÍNTESE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Somos servidores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momento do culto é momento de servir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Antes, durante e depois do culto, o diácono e a diaconisa são chamados a servir com paciência, discrição, cortesia e tato. A liturgia da igreja se sustenta sobre essa atenção concreta às pessoas e ao espaço.</a:t>
            </a: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 houver decência e ordem (1Co 14:40), haverá reverência. Onde houver reverência, haverá lugar para que Deus encontre o Seu povo.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Decência e ordem</a:t>
            </a:r>
            <a:endParaRPr lang="en-US" sz="44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do culto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Preparativos para 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bom andamento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Durante o culto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Reverência, ordem,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ofertório e cuidado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Depois do culto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Encerramento 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 final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 do culto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diácono e diaconisa precisa ter a escala com suas datas e tarefas. Tudo começa nos preparativos.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PREPARATIVOS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Itens a verificar antes da programação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83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10312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224028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508760" y="196596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Equipamentos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508760" y="233172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Som, imagem e demais aparelhos eletrônicos em pleno funcionamento.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91840" y="1783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9184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520440" y="210312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24028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251960" y="196596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Recepção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4251960" y="233172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Pessoas designadas e prontas para acolher quem chega.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6035040" y="1783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3504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263640" y="210312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240280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995160" y="196596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Iluminação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6995160" y="233172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Luzes do templo e da plataforma ajustadas conforme a programação.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548640" y="320040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54864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777240" y="35204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3657600"/>
            <a:ext cx="365760" cy="36576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508760" y="338328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Plataforma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1508760" y="374904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Cadeiras e elementos da plataforma organizados antes do início.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3291840" y="320040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329184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3520440" y="35204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7600" y="3657600"/>
            <a:ext cx="365760" cy="36576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251960" y="338328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Ambiente</a:t>
            </a:r>
            <a:endParaRPr lang="en-US" sz="1300" dirty="0"/>
          </a:p>
        </p:txBody>
      </p:sp>
      <p:sp>
        <p:nvSpPr>
          <p:cNvPr id="34" name="Text 27"/>
          <p:cNvSpPr/>
          <p:nvPr/>
        </p:nvSpPr>
        <p:spPr>
          <a:xfrm>
            <a:off x="4251960" y="374904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Ventilação, ar-condicionado ou calefação ajustados ao clima do dia.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6035040" y="320040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603504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6263640" y="35204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3657600"/>
            <a:ext cx="365760" cy="365760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6995160" y="338328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Ornamentação</a:t>
            </a:r>
            <a:endParaRPr lang="en-US" sz="1300" dirty="0"/>
          </a:p>
        </p:txBody>
      </p:sp>
      <p:sp>
        <p:nvSpPr>
          <p:cNvPr id="40" name="Text 32"/>
          <p:cNvSpPr/>
          <p:nvPr/>
        </p:nvSpPr>
        <p:spPr>
          <a:xfrm>
            <a:off x="6995160" y="374904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Decoração, cortinas e detalhes do recinto em ordem e reverentes.</a:t>
            </a:r>
            <a:endParaRPr lang="en-US" sz="900" dirty="0"/>
          </a:p>
        </p:txBody>
      </p:sp>
      <p:sp>
        <p:nvSpPr>
          <p:cNvPr id="41" name="Shape 3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34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43" name="Text 3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Durante o culto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Cuidar da reverência, das crianças, das ofertas e das pessoas com necessidades especiais.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DURANTE O CULTO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Reverência e ordem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Ajudar sem atrapalhar a adoração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Durante as reuniões, alguns diáconos e diaconisas são designados para ajudar as pessoas a encontrar lugar e cuidar para que não haja excesso de movimento ou conversas no recinto.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Paciência, discrição, cortesia e tato devem caracterizar a postura e o trabalho do diaconato em todo momento da adoração.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REVERÊNCIA E ORDEM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Cinco cuidados na recepção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0020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00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88720" y="1600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Cortesia e tato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88720" y="192024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Dirija-se às pessoas sempre com cortesia, gentileza e bom senso.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56032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560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5603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Respeito à preferência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188720" y="288036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Respeite o lugar que cada um deseja ocupar dentro do templo.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52044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520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88720" y="35204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insistir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188720" y="384048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a pessoa prefere ficar em pé, ofereça com amabilidade — sem insistência.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54880" y="160020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54880" y="1600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394960" y="1600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Entradas em momentos certos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394960" y="192024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igrejas grandes, acomode os que chegam nos intervalos da liturgia.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54880" y="256032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0" y="2560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94960" y="25603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 consigo mesmo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394960" y="288036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incorra você mesmo em excessos de movimento e conversas no recinto.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CRIANÇAS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Reverência das crianças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Acolher, orientar e acompanhar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se pode esperar que o comportamento de uma criança seja igual ao de um adulto. Mas algumas providências ajudam a evitar excessos: orientar os adultos sobre a importância dos filhos permanecerem junto aos pais durante o culto e prover materiais adequados, como desenhos para pintar e histórias ilustradas.</a:t>
            </a: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Adoração Infantil, diaconisas devem acompanhar a movimentação das crianças, posicionando-se entre elas para ajudar na ordem e, ao fim, auxiliar os menores a retornar para junto dos pais.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OFERTÓRIO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Recolhimento dos dízimos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liturgia sóbria e reverente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recolhem os dízimos e ofertas; diaconisas mantêm limpas as salvas e as toalhas. Os detalhes ficam a critério de cada igreja, desde que se enquadrem em uma liturgia sóbria e reverente.</a:t>
            </a: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algumas igrejas, as salvas são cobertas com toalhas após a coleta; em outras, são levadas de imediato para a sala de contagem. Diaconisas, crianças, juvenis e desbravadores também podem ser incluídos nessa atividade.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cultos e as reuniões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Cultos e as Reuniões da Igreja</dc:title>
  <dc:subject>PptxGenJS Presentation</dc:subject>
  <dc:creator>Associação Ministerial DSA</dc:creator>
  <cp:lastModifiedBy>Associação Ministerial DSA</cp:lastModifiedBy>
  <cp:revision>1</cp:revision>
  <dcterms:created xsi:type="dcterms:W3CDTF">2026-05-19T20:45:11Z</dcterms:created>
  <dcterms:modified xsi:type="dcterms:W3CDTF">2026-05-19T20:45:11Z</dcterms:modified>
</cp:coreProperties>
</file>