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Organizando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trabalho</a:t>
            </a:r>
            <a:endParaRPr lang="en-US" sz="54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 ministerial, as comissões e a pauta das reuniões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AS REUNIÕES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Encontros que sustentam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Avaliar necessidades, planejar e orar juntos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reuniões da Comissão de Diáconos e da Comissão de Diaconisas são oportunidade para avaliar e identificar as necessidades dos membros e das famílias, além de momento adequado para oração e preparo do trabalho.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Frequência sugerida: mensal em igrejas com grande número de diáconos e diaconisas; a cada dois ou três meses em igrejas menores, conforme o ritmo das atividades. O chefe dos diáconos e a chefe das diaconisas, em comum acordo com o primeiro-ancião e o pastor, agendam os encontros.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Pauta e relatórios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agenda objetiva de sete itens orienta cada reunião e garante o registro adequado das decisões.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DA REUNIÃO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Sete itens para cada encontro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32588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60020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600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88720" y="1600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Abertura devocional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187452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Leitura de uma passagem bíblica ou meditação inicial.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48640" y="2359152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359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3591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Momentos de oração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263347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Intercessão pela igreja, pelas famílias e pelo trabalho.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48640" y="3118104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1181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11810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 das atividades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339242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Breve apresentação do andamento das ações em curso.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877056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8770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88720" y="387705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Planejamento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188720" y="415137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Escalas dos cultos, recepção, ofertas, batismos e visitação.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160020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0" y="1600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394960" y="1600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Limpeza e cuidados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394960" y="187452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Dependências do templo: organização e supervisão.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2359152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2359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94960" y="23591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Outros itens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94960" y="263347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Assuntos relevantes não contemplados na pauta principal.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118104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54880" y="311810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5394960" y="311810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 com oração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394960" y="339242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Gratidão e consagração das decisões tomadas.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REGISTRO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Relatório das atividades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ata que liga a igreja à sua organização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Após cada reunião, uma ata com as informações solicitadas pela secretaria da igreja deve ser entregue ao secretário ou à secretária. Essas informações, somadas às de outras áreas, são enviadas para as organizações superiores da Igreja.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registro fiel das metas, escalas e programas especiais permite acompanhar o trabalho, identificar acertos e necessidades, e dar continuidade ao ministério mesmo quando há mudança de equipe.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SÍNTESE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Cooperação como êxito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a equipe trabalha unida, a igreja é favorecida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Pastor, anciãos, diáconos e diaconisas se completam mutuamente. Cada um, em sua área, contribui para o sustento espiritual, a evangelização e o cuidado das pessoas e famílias da igreja.</a:t>
            </a: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endParaRPr lang="en-US" sz="13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definem juntos funções, atribuições e responsabilidades, a cooperação se torna realidade e a congregação é ricamente favorecida. Reuniões bem conduzidas, agendas claras e relatórios fiéis são as ferramentas que sustentam essa parceria.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Servir em cooperação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 ministerial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Pastor, anciãos, diáconos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diaconisas em parceria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comissões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Estrutura, presidência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articulação conjunta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Pauta e relatórios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itens da agenda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o registro das atividades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equipe ministerial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não atuam isolados: são colaboradores do pastor e dos anciãos no cuidado do rebanho.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6 · PRINCÍPIO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Colaboradores no ministério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propósito apostólico em Atos 6:4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Embora haja tarefas específicas para diáconos e diaconisas, eles não atuam como grupos separados dos demais oficiais. São colaboradores no ministério daqueles que foram chamados para pastorear o rebanho.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motivo da escolha dos sete em Jerusalém foi diminuir a sobrecarga dos que deveriam se dedicar mais à oração e ao ministério da palavra (At 6:4). Esse princípio também se aplicou às mulheres no diaconato.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9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"Os que são escolhidos por Deus para ser líderes em Sua causa, tendo a supervisão geral dos interesses espirituais da igreja, devem ser aliviados, tanto quanto possível, de preocupações e problemas de caráter temporal."</a:t>
            </a:r>
            <a:endParaRPr lang="en-US" sz="19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História da Redenção, p. 182 (edição 2021)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49808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 tempo e a força dos que foram colocados em posições de autoridade e responsabilidade na igreja devem ser gastos para lidar com assuntos de maior importância. Não é plano de Deus que esses homens sejam chamados para resolver questões de menor importância, que outros são bem qualificados para administrar."</a:t>
            </a:r>
            <a:endParaRPr lang="en-US" sz="1700" dirty="0"/>
          </a:p>
        </p:txBody>
      </p:sp>
      <p:sp>
        <p:nvSpPr>
          <p:cNvPr id="4" name="Shape 1"/>
          <p:cNvSpPr/>
          <p:nvPr/>
        </p:nvSpPr>
        <p:spPr>
          <a:xfrm>
            <a:off x="914400" y="41605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40233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3891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dos Apóstolos, p. 59, 60 (edição 2021)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QUATRO MINISTÉRIOS · UMA IGREJA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Complemento mútuo no rebanho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224028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19659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</a:t>
            </a:r>
            <a:endParaRPr lang="en-US" sz="1700" dirty="0"/>
          </a:p>
        </p:txBody>
      </p:sp>
      <p:sp>
        <p:nvSpPr>
          <p:cNvPr id="10" name="Text 7"/>
          <p:cNvSpPr/>
          <p:nvPr/>
        </p:nvSpPr>
        <p:spPr>
          <a:xfrm>
            <a:off x="1554480" y="2377440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 principal, dedicado à oração e ao ministério da palavra.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09160" y="178308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0916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937760" y="210312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224028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715000" y="19659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Anciãos</a:t>
            </a:r>
            <a:endParaRPr lang="en-US" sz="1700" dirty="0"/>
          </a:p>
        </p:txBody>
      </p:sp>
      <p:sp>
        <p:nvSpPr>
          <p:cNvPr id="16" name="Text 12"/>
          <p:cNvSpPr/>
          <p:nvPr/>
        </p:nvSpPr>
        <p:spPr>
          <a:xfrm>
            <a:off x="5715000" y="2377440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Auxiliam o pastor na supervisão espiritual e doutrinária da igreja.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48640" y="320040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5486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77724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657600"/>
            <a:ext cx="365760" cy="3657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554480" y="33832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</a:t>
            </a:r>
            <a:endParaRPr lang="en-US" sz="1700" dirty="0"/>
          </a:p>
        </p:txBody>
      </p:sp>
      <p:sp>
        <p:nvSpPr>
          <p:cNvPr id="22" name="Text 17"/>
          <p:cNvSpPr/>
          <p:nvPr/>
        </p:nvSpPr>
        <p:spPr>
          <a:xfrm>
            <a:off x="1554480" y="3794760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Cuidam das necessidades temporais e do serviço à congregação.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4709160" y="320040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470916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937760" y="35204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657600"/>
            <a:ext cx="365760" cy="36576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715000" y="338328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Diaconisas</a:t>
            </a:r>
            <a:endParaRPr lang="en-US" sz="1700" dirty="0"/>
          </a:p>
        </p:txBody>
      </p:sp>
      <p:sp>
        <p:nvSpPr>
          <p:cNvPr id="28" name="Text 22"/>
          <p:cNvSpPr/>
          <p:nvPr/>
        </p:nvSpPr>
        <p:spPr>
          <a:xfrm>
            <a:off x="5715000" y="3794760"/>
            <a:ext cx="2788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Atendem às demandas específicas das mulheres, famílias e visitantes.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Organizando o trabalho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comissões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9476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há vários diáconos e diaconisas, formam-se comissões para coordenar tarefas e capacitar novos servidores.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DUAS COMISSÕES · UMA EQUIPE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Estrutura e funcionamento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388620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91640" y="2240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COMISSÃO DE DIÁCONOS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1691640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Presidida pelo diácono-chefe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22960" y="3017520"/>
            <a:ext cx="3474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secretário também entre os diáconos. Distribui responsabilidades, coordena atividades em prol da congregação e capacita novos diáconos para suas funções.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709160" y="1920240"/>
            <a:ext cx="388620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0916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502920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636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852160" y="2240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COMISSÃO DE DIACONISAS</a:t>
            </a:r>
            <a:endParaRPr lang="en-US" sz="1000" dirty="0"/>
          </a:p>
        </p:txBody>
      </p:sp>
      <p:sp>
        <p:nvSpPr>
          <p:cNvPr id="17" name="Text 13"/>
          <p:cNvSpPr/>
          <p:nvPr/>
        </p:nvSpPr>
        <p:spPr>
          <a:xfrm>
            <a:off x="5852160" y="251460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Presidida pela diaconisa-chefe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4983480" y="3017520"/>
            <a:ext cx="347472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secretária também entre as diaconisas. Designa funções específicas e atua junto à comissão de diáconos, especialmente na recepção e na visitação domiciliar.</a:t>
            </a:r>
            <a:endParaRPr lang="en-US" sz="1200" dirty="0"/>
          </a:p>
        </p:txBody>
      </p:sp>
      <p:sp>
        <p:nvSpPr>
          <p:cNvPr id="19" name="Text 15"/>
          <p:cNvSpPr/>
          <p:nvPr/>
        </p:nvSpPr>
        <p:spPr>
          <a:xfrm>
            <a:off x="548640" y="4709160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Fonte: Manual da Igreja, 2025, p. 88, 89 e 91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Organizando o Trabalho</dc:title>
  <dc:subject>PptxGenJS Presentation</dc:subject>
  <dc:creator>Associação Ministerial DSA</dc:creator>
  <cp:lastModifiedBy>Associação Ministerial DSA</cp:lastModifiedBy>
  <cp:revision>1</cp:revision>
  <dcterms:created xsi:type="dcterms:W3CDTF">2026-05-19T19:58:04Z</dcterms:created>
  <dcterms:modified xsi:type="dcterms:W3CDTF">2026-05-19T19:58:04Z</dcterms:modified>
</cp:coreProperties>
</file>