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63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Promovendo a unidade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 igreja</a:t>
            </a:r>
            <a:endParaRPr lang="en-US" sz="48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diácono como instrumento de paz e reconciliação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822960"/>
            <a:ext cx="777240" cy="7772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737360"/>
            <a:ext cx="7498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9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"Os diáconos precisavam ser homens de boa reputação, cheios do Espírito e de sabedoria. Unidos, esses homens deveriam defender o que é certo com firmeza e determinação; assim teriam sobre os membros da igreja uma influência que promoveria a união."</a:t>
            </a:r>
            <a:endParaRPr lang="en-US" sz="1900" dirty="0"/>
          </a:p>
        </p:txBody>
      </p:sp>
      <p:sp>
        <p:nvSpPr>
          <p:cNvPr id="4" name="Shape 1"/>
          <p:cNvSpPr/>
          <p:nvPr/>
        </p:nvSpPr>
        <p:spPr>
          <a:xfrm>
            <a:off x="914400" y="41605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4023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3891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dos Apóstolos, p. 58 (edição 2021)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APLICAÇÃO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Liderança compartilhada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Pastores, anciãos, diáconos e diaconisas unidos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organização da igreja em Jerusalém deveria servir de modelo para todas as comunidades. Pastores, anciãos, diáconos e diaconisas, agindo em conjunto, sustentam o corpo de Cristo.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diácono eleito em Jerusalém precisava ter bom trânsito entre as duas comunidades. Hoje, do mesmo modo, ele constrói pontes entre gerações, culturas e sensibilidades dentro da igreja.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Promovendo a unidade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Seis atitudes que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promovem unidade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Práticas concretas para que o diácono seja, no dia a dia, instrumento de reconciliação e paz.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ATITUDES PRÁTICAS · PARTE 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Aproximação, escuta e mediação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297180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Visite quem está em discórdia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822960" y="361188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Aproxime-se das pessoas em conflito ou com ressentimentos. Fale do amor divino e da importância do perdão, da harmonia e da união para o povo de Deus.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297180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Escute sem tomar partido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3566160" y="361188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ouvir queixas e desabafos de uma pessoa contra outra, nunca estimule tais atitudes nem demonstre julgamento em favor ou contra uma das partes.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297180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Intermedeie a conciliação</a:t>
            </a:r>
            <a:endParaRPr lang="en-US" sz="1500" dirty="0"/>
          </a:p>
        </p:txBody>
      </p:sp>
      <p:sp>
        <p:nvSpPr>
          <p:cNvPr id="25" name="Text 20"/>
          <p:cNvSpPr/>
          <p:nvPr/>
        </p:nvSpPr>
        <p:spPr>
          <a:xfrm>
            <a:off x="6309360" y="361188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houver oportunidade, disponha-se a mediar. Se for o caso, solicite a ajuda de um ancião ou do pastor para conduzir o processo.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Promovendo a unidade da igreja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ATITUDES PRÁTICAS · PARTE 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Discrição, oração e novas saídas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297180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Seja discreto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822960" y="361188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lidar com assuntos dessa natureza, evite comentários indevidos com pessoas que não estejam envolvidas no problema. O sigilo protege a paz.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297180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Ore pela unidade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3566160" y="361188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Desenvolva o hábito de orar em favor da unidade da igreja. Ser instrumento de pacificação e reconciliação traz bênçãos extraordinárias à vida cristã.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297180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Busque um terceiro caminho</a:t>
            </a:r>
            <a:endParaRPr lang="en-US" sz="1500" dirty="0"/>
          </a:p>
        </p:txBody>
      </p:sp>
      <p:sp>
        <p:nvSpPr>
          <p:cNvPr id="25" name="Text 20"/>
          <p:cNvSpPr/>
          <p:nvPr/>
        </p:nvSpPr>
        <p:spPr>
          <a:xfrm>
            <a:off x="6309360" y="361188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 uma alternativa comum a ambos os lados. Nem a minha vontade, nem a sua, mas uma terceira opção que se torne solução conjunta.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Promovendo a unidade da igreja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SÍNTESE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diácono pacificador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Bênçãos extraordinárias para a experiência cristã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unidade da igreja é responsabilidade de todos os que servem nela, mas o diaconato carrega um chamado específico para a pacificação. Promover a união é parte integrante da vocação diaconal.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Bem-aventurados os pacificadores, porque serão chamados filhos de Deus (Mt 5:9). Ser instrumento de reconciliação é uma das formas mais nobres de servir o corpo de Cristo.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Promovendo a unidade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Pacificadores do rebanho</a:t>
            </a:r>
            <a:endParaRPr lang="en-US" sz="4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Contexto bíblico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origem do diaconato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um conflito real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lição apostólica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diácono como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pacificador da igreja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Seis atitudes práticas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Reconciliação 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unidade no dia a dia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Contexto bíblico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instituição do diaconato em Atos 6 nasceu em meio a um conflito real entre dois grupos da igreja primitiva.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CONTEXTO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diaconato nasce de um conflito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Discórdia entre dois grupos em Jerusalém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instituição do diaconato em Atos 6 ocorreu em um contexto de discórdia entre dois grupos da igreja em Jerusalém: os cristãos de origem judaica, que compunham a maioria, e os helenistas, a minoria de origem grega.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helenistas se sentiam discriminados e, de certa forma, negligenciados no atendimento de suas viúvas na distribuição diária. A unidade da igreja estava ameaçada por uma queixa concreta de injustiça.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Promovendo a unidade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DOIS GRUPOS · UMA IGREJA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Hebreus e helenistas em tensão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388620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91640" y="2240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CRISTÃOS HEBREUS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691640" y="2514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maioria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22960" y="3017520"/>
            <a:ext cx="34747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Cristãos de origem judaica, falantes do aramaico e do hebraico, ligados às tradições da Palestina. Formavam o grupo predominante da igreja primitiva em Jerusalém.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09160" y="1920240"/>
            <a:ext cx="388620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70916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02920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636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852160" y="2240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CRISTÃOS HELENISTAS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5852160" y="2514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minoria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4983480" y="3017520"/>
            <a:ext cx="34747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Judeus de cultura grega, falantes do grego, vindos da diáspora. Sentiam-se discriminados, pois suas viúvas eram esquecidas na distribuição diária dos recursos.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777240" cy="7772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28800"/>
            <a:ext cx="7498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"Naqueles dias, aumentando o número dos discípulos, houve murmuração dos helenistas contra os hebreus, porque as viúvas deles estavam sendo esquecidas na distribuição diária."</a:t>
            </a:r>
            <a:endParaRPr lang="en-US" sz="2200" dirty="0"/>
          </a:p>
        </p:txBody>
      </p:sp>
      <p:sp>
        <p:nvSpPr>
          <p:cNvPr id="4" name="Shape 1"/>
          <p:cNvSpPr/>
          <p:nvPr/>
        </p:nvSpPr>
        <p:spPr>
          <a:xfrm>
            <a:off x="914400" y="397764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8404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6:1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206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 Almeida Atualizada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5 · PROPÓSITO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diáconos como solução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Restabelecer a paz e a harmonia entre os cristãos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diáconos foram escolhidos para solucionar o problema e restabelecer a paz entre todos os cristãos. Por isso, a primeira exigência dos apóstolos foi que fossem homens de boa reputação (At 6:3).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 assim teriam condições de trabalhar para restaurar a unidade e a harmonia. O diaconato nasceu, portanto, com uma vocação clara: cuidar das pessoas e construir pontes.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Promovendo a unidade da igreja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lição apostólica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Muito além das tarefas habituais, a pacificação dos relacionamentos passou a ser cuidado dos diáconos.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777240" cy="7772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28800"/>
            <a:ext cx="74980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"Muito além das tarefas com as quais estão familiarizados, também a pacificação, a solução de problemas internos e de relacionamento entre irmãos passava pelo cuidado dos diáconos e não ficava restrita à atenção dos pastores."</a:t>
            </a:r>
            <a:endParaRPr lang="en-US" sz="2000" dirty="0"/>
          </a:p>
        </p:txBody>
      </p:sp>
      <p:sp>
        <p:nvSpPr>
          <p:cNvPr id="4" name="Shape 1"/>
          <p:cNvSpPr/>
          <p:nvPr/>
        </p:nvSpPr>
        <p:spPr>
          <a:xfrm>
            <a:off x="914400" y="406908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9319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MAGNO PAGANELLI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2976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Livro dos Diáconos, p. 85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Promovendo a Unidade da Igreja</dc:title>
  <dc:subject>PptxGenJS Presentation</dc:subject>
  <dc:creator>Associação Ministerial DSA</dc:creator>
  <cp:lastModifiedBy>Associação Ministerial DSA</cp:lastModifiedBy>
  <cp:revision>1</cp:revision>
  <dcterms:created xsi:type="dcterms:W3CDTF">2026-05-19T19:45:53Z</dcterms:created>
  <dcterms:modified xsi:type="dcterms:W3CDTF">2026-05-19T19:45:53Z</dcterms:modified>
</cp:coreProperties>
</file>