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63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Qualificações para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exercer o diaconato</a:t>
            </a:r>
            <a:endParaRPr lang="en-US" sz="48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critérios bíblicos para a escolha dos servidores da igreja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777240" cy="77724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28800"/>
            <a:ext cx="74980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"Aqueles que são colocados como anciãos e diáconos devem sempre sentir a responsabilidade que recai sobre eles e andar com humildade e mansidão."</a:t>
            </a:r>
            <a:endParaRPr lang="en-US" sz="2400" dirty="0"/>
          </a:p>
        </p:txBody>
      </p:sp>
      <p:sp>
        <p:nvSpPr>
          <p:cNvPr id="4" name="Shape 1"/>
          <p:cNvSpPr/>
          <p:nvPr/>
        </p:nvSpPr>
        <p:spPr>
          <a:xfrm>
            <a:off x="914400" y="388620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7490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Manuscrito 100, 1894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APLICAÇÃO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Marcas do chamado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ofício marcado pela disposição de servir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pessoa que aceita o chamado para o ministério do diaconato deve estar consciente de que precisa ser exemplo de fidelidade, amor, consagração, lealdade e zelo pela igreja de Deus.</a:t>
            </a: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endParaRPr lang="en-US" sz="14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da escolha, é preciso lembrar: Deus colocou na igreja, como auxiliares designados, homens de talentos diferentes, para que, mediante a sabedoria de muitos, seja feita a vontade do Espírito.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Qualificações para exercer o diaconato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Servidores fiéis</a:t>
            </a:r>
            <a:endParaRPr lang="en-US" sz="44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Fundamento bíblico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três virtudes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exigidas em Atos 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Qualificações ampliadas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Timóteo 3 e 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perfil do diácono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chamado e a responsabilidade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8620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Conselhos para 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escolha consagrada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Fundamento bíblico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0332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três virtudes apostólicas que orientam a escolha dos diáconos em Atos 6.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4 · ATOS 6:3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critério dos apóstolos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Natureza primordialmente espiritual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9748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"Escolham entre vocês sete homens de boa reputação, cheios do Espírito e de sabedoria" (At 6:3).</a:t>
            </a:r>
            <a:endParaRPr lang="en-US" sz="1500" dirty="0"/>
          </a:p>
          <a:p>
            <a:pPr indent="0" marL="0">
              <a:spcAft>
                <a:spcPts val="800"/>
              </a:spcAft>
              <a:buNone/>
            </a:pPr>
            <a:endParaRPr lang="en-US" sz="15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5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qualidades exigidas pelos apóstolos não envolviam classe social, nível acadêmico, origem ou etnia. A escolha repousava sobre o caráter espiritual e a maturidade cristã de cada candidato.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Qualificações para exercer o diaconato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TRÊS VIRTUDES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pilares definidos em Atos 6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 reputação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Bom conceito entre os da igreja e os de fora, atestado pela própria comunidade.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Cheios do Espírito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Grandeza de caráter, perspectiva espiritual e dedicação pessoal ao Senhor.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Cheios de sabedoria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Capacidade de discernir o certo do errado e de manter firmes as próprias convicções.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Qualificações ampliadas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22960" y="370332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retrato detalhado em 1 Timóteo 3 e os quatro eixos de demonstração de Henry Webb.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HENRY WEBB · QUATRO DEMONSTRAÇÕES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diácono é exemplo em quatro áreas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783080"/>
            <a:ext cx="388620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1965960"/>
            <a:ext cx="502920" cy="50292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7824" y="2066544"/>
            <a:ext cx="301752" cy="30175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3794760" y="192024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1417320" y="19659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Crescimento na fé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417320" y="228600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Cheios do Espírito e de sabedoria, conservando o mistério da fé com a consciência limpa (1Tm 3:9).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4709160" y="1783080"/>
            <a:ext cx="388620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709160" y="17830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937760" y="1965960"/>
            <a:ext cx="502920" cy="50292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8344" y="2066544"/>
            <a:ext cx="301752" cy="30175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955280" y="192024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5577840" y="196596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Vida familiar cristã</a:t>
            </a:r>
            <a:endParaRPr lang="en-US" sz="1400" dirty="0"/>
          </a:p>
        </p:txBody>
      </p:sp>
      <p:sp>
        <p:nvSpPr>
          <p:cNvPr id="18" name="Text 14"/>
          <p:cNvSpPr/>
          <p:nvPr/>
        </p:nvSpPr>
        <p:spPr>
          <a:xfrm>
            <a:off x="5577840" y="228600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Marido de uma só mulher, que governa bem os filhos e a própria casa (1Tm 3:12).</a:t>
            </a:r>
            <a:endParaRPr lang="en-US" sz="1000" dirty="0"/>
          </a:p>
        </p:txBody>
      </p:sp>
      <p:sp>
        <p:nvSpPr>
          <p:cNvPr id="19" name="Shape 15"/>
          <p:cNvSpPr/>
          <p:nvPr/>
        </p:nvSpPr>
        <p:spPr>
          <a:xfrm>
            <a:off x="548640" y="3200400"/>
            <a:ext cx="388620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54864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777240" y="3383280"/>
            <a:ext cx="502920" cy="50292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24" y="3483864"/>
            <a:ext cx="301752" cy="30175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3794760" y="333756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600" dirty="0"/>
          </a:p>
        </p:txBody>
      </p:sp>
      <p:sp>
        <p:nvSpPr>
          <p:cNvPr id="24" name="Text 19"/>
          <p:cNvSpPr/>
          <p:nvPr/>
        </p:nvSpPr>
        <p:spPr>
          <a:xfrm>
            <a:off x="1417320" y="3383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Conduta exemplar</a:t>
            </a:r>
            <a:endParaRPr lang="en-US" sz="1400" dirty="0"/>
          </a:p>
        </p:txBody>
      </p:sp>
      <p:sp>
        <p:nvSpPr>
          <p:cNvPr id="25" name="Text 20"/>
          <p:cNvSpPr/>
          <p:nvPr/>
        </p:nvSpPr>
        <p:spPr>
          <a:xfrm>
            <a:off x="1417320" y="370332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Respeitáveis, de uma só palavra, não inclinados a muito vinho, não gananciosos (1Tm 3:8).</a:t>
            </a:r>
            <a:endParaRPr lang="en-US" sz="1000" dirty="0"/>
          </a:p>
        </p:txBody>
      </p:sp>
      <p:sp>
        <p:nvSpPr>
          <p:cNvPr id="26" name="Shape 21"/>
          <p:cNvSpPr/>
          <p:nvPr/>
        </p:nvSpPr>
        <p:spPr>
          <a:xfrm>
            <a:off x="4709160" y="3200400"/>
            <a:ext cx="388620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7" name="Shape 22"/>
          <p:cNvSpPr/>
          <p:nvPr/>
        </p:nvSpPr>
        <p:spPr>
          <a:xfrm>
            <a:off x="4709160" y="320040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8" name="Shape 23"/>
          <p:cNvSpPr/>
          <p:nvPr/>
        </p:nvSpPr>
        <p:spPr>
          <a:xfrm>
            <a:off x="4937760" y="3383280"/>
            <a:ext cx="502920" cy="50292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8344" y="3483864"/>
            <a:ext cx="301752" cy="301752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7955280" y="3337560"/>
            <a:ext cx="502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600" dirty="0"/>
          </a:p>
        </p:txBody>
      </p:sp>
      <p:sp>
        <p:nvSpPr>
          <p:cNvPr id="31" name="Text 25"/>
          <p:cNvSpPr/>
          <p:nvPr/>
        </p:nvSpPr>
        <p:spPr>
          <a:xfrm>
            <a:off x="5577840" y="338328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Aceitação por Deus e pela igreja</a:t>
            </a:r>
            <a:endParaRPr lang="en-US" sz="1400" dirty="0"/>
          </a:p>
        </p:txBody>
      </p:sp>
      <p:sp>
        <p:nvSpPr>
          <p:cNvPr id="32" name="Text 26"/>
          <p:cNvSpPr/>
          <p:nvPr/>
        </p:nvSpPr>
        <p:spPr>
          <a:xfrm>
            <a:off x="5577840" y="3703320"/>
            <a:ext cx="28803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Experientes e irrepreensíveis, alcançando posição de honra e ousadia na fé (1Tm 3:10, 13).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CHARLES F. TREADWAY · TRÊS EIXOS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perfil ampliado do diácono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Caráter espiritual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 reputação, cheio do Espírito, pleno de sabedoria, cheio de fé e guardião do mistério da fé.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Conduta pessoal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Digno, pessoa de palavra, temperante, não ganancioso, irrepreensível, experiente e firme nas convicções.</a:t>
            </a:r>
            <a:endParaRPr lang="en-US" sz="12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6517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6517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Vida familiar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Relacionamento saudável, cônjuge e filhos em concordância, lar amado e respeitado por toda a casa.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955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chamado e a responsabilidade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5760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diaconato é um ofício marcado pela disposição de servir, com humildade e mansidão.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Qualificações para Exercer o Diaconato</dc:title>
  <dc:subject>PptxGenJS Presentation</dc:subject>
  <dc:creator>Associação Ministerial DSA</dc:creator>
  <cp:lastModifiedBy>Associação Ministerial DSA</cp:lastModifiedBy>
  <cp:revision>1</cp:revision>
  <dcterms:created xsi:type="dcterms:W3CDTF">2026-05-19T19:37:10Z</dcterms:created>
  <dcterms:modified xsi:type="dcterms:W3CDTF">2026-05-19T19:37:10Z</dcterms:modified>
</cp:coreProperties>
</file>