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14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Maior</a:t>
            </a:r>
            <a:endParaRPr lang="en-US" sz="5000" dirty="0"/>
          </a:p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Privilégio</a:t>
            </a:r>
            <a:endParaRPr lang="en-US" sz="50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Pregar, ensinar, cuidar dos fracos e ser fiel até o fim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 do guia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concluir este Guia do Diaconato, ressaltamos a eterna recompensa prometida ao servo fiel.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83080"/>
            <a:ext cx="76809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"Muito bem, servo bom e fiel;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você foi fiel no pouco,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 o muito o colocarei;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venha participar da alegria do seu Senhor."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402336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886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MATEUS 25:21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25196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Palavras do Senhor ao servo fiel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 DO GUIA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Continuação do sublime serviço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são chamados por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Incentivamos e inspiramos todos os diáconos e diaconisas a desempenhar seu ministério com amor e dedicação, lembrando-se de que o diaconato é nada menos que a continuação do sublime serviço que o Senhor Jesus veio realizar em prol da humanidade.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Nada há mais nobre e exaltado na Bíblia do que uma vida de serviço em favor do semelhante. Diáconos e diaconisas são chamados por Deus para esse trabalho.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Consagrem-se ao Senhor de todo o coração e busquem Dele a sabedoria e a capacitação para a realização de Sua obra.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Maior Privilégio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TRÊS PRIVILÉGIOS DO SERVO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o diaconato representa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Continuação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Continuação do sublime serviço que o Senhor Jesus veio realizar em prol da humanidade.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Nobreza bíblica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Nada há mais nobre e exaltado na Bíblia do que uma vida de serviço em favor do semelhante.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Recompensa eterna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Fidelidade no pouco abre as portas do muito e da alegria do Senhor para sempre.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Maior Privilégio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Servo bom e fiel</a:t>
            </a:r>
            <a:endParaRPr lang="en-US" sz="46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Pregar e ensinar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Estêvão, Filipe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o dom de instruir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pastoral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Nutrição aos fracos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fidelidade financeira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recompensa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servo fiel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Pregar e ensinar a verdade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Estêvão e Filipe, os mais conhecidos dos sete diáconos, foram pregadores do evangelho. O dom não é exigência, mas privilégio.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DOIS EXEMPLOS BÍBLICOS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Estêvão e Filipe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mais conhecidos dos sete diáconos mencionados em Atos 6 foram pregadores do evangelho.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3931920" cy="2331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194560"/>
            <a:ext cx="73152" cy="2331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" y="24231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560320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00200" y="242316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Estêvão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600200" y="274320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mártir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822960" y="320040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"Estêvão, o principal dos sete diáconos, era um homem de profunda consagração e grande fé. Era muito ativo na causa de Cristo e proclamava com ousadia sua fé."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822960" y="420624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p. 62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4709160" y="2194560"/>
            <a:ext cx="3931920" cy="2331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4709160" y="2194560"/>
            <a:ext cx="73152" cy="2331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983480" y="24231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0" y="2560320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760720" y="242316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Filipe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5760720" y="274320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evangelista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4983480" y="320040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Filipe foi confiado o encargo de visitar novos lugares e abrir novo território. Foram-lhe dadas instruções por um anjo que observava toda oportunidade."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4983480" y="420624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Recebereis Poder, 25 de setembro</a:t>
            </a:r>
            <a:endParaRPr lang="en-US" sz="900" dirty="0"/>
          </a:p>
        </p:txBody>
      </p:sp>
      <p:sp>
        <p:nvSpPr>
          <p:cNvPr id="22" name="Shape 1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Maior Privilégio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fato de estes terem sido ordenados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a obra especial de cuidar dos pobres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os excluía do dever de ensinar a fé."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2021, p. 57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14 · INSTRUIR NA VERDADE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Desenvolver o dom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Profunda experiência e conhecimento das Escrituras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pregar não seja exigência para exercer o diaconato, aqueles que possuem habilidade para fazê-lo devem desenvolver esse dom e usá-lo para o avanço do reino de Deus.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devem ser pessoas de profunda experiência cristã e com conhecimento sólido das Escrituras Sagradas. Devem interessar-se em dar estudos bíblicos e trabalhar pessoalmente pela salvação das pessoas.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 da igreja apostólica foram amplamente qualificados para instruir outros na verdade e se empenharam na obra com grande fervor e sucesso.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Maior Privilégio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Cuidado pastoral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Nutrição espiritual aos fracos na fé e promoção da fidelidade nos dízimos e nas ofertas. Duas frentes do mesmo cuidado.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7772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691640"/>
            <a:ext cx="76809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"Cuidaram os anciãos e diáconos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dos fracos e apostatados?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Procuraram, por preceito e exemplo,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firmar na Rocha eterna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pés dos extraviados?"</a:t>
            </a:r>
            <a:endParaRPr lang="en-US" sz="20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Sobre a Escola Sabatina, 2021, p. 96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14 · MORDOMIA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Fidelidade nos dízimos e ofertas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Dever dos oficiais da igreja, em conjunto com pastores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dever dos anciãos e oficiais da igreja instruir o povo nessa importante questão e pôr as coisas em ordem. Como colaboradores de Deus, devem ser corretos nesse assunto claramente revelado.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que ocupam posição de responsabilidade na igreja não devem ser negligentes. Devem fazer com que os membros sejam fiéis em cumprir esse dever, insistindo sobre a necessidade de pagar os votos, dízimos e ofertas com fidelidade.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Sobre Mordomia, 2021, p. 77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Maior Privilégio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14: O Maior Privilégio</dc:title>
  <dc:subject>PptxGenJS Presentation</dc:subject>
  <dc:creator>Associação Ministerial DSA</dc:creator>
  <cp:lastModifiedBy>Associação Ministerial DSA</cp:lastModifiedBy>
  <cp:revision>1</cp:revision>
  <dcterms:created xsi:type="dcterms:W3CDTF">2026-05-19T22:10:19Z</dcterms:created>
  <dcterms:modified xsi:type="dcterms:W3CDTF">2026-05-19T22:10:19Z</dcterms:modified>
</cp:coreProperties>
</file>